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32"/>
  </p:handoutMasterIdLst>
  <p:sldIdLst>
    <p:sldId id="370" r:id="rId3"/>
    <p:sldId id="371" r:id="rId5"/>
    <p:sldId id="372" r:id="rId6"/>
    <p:sldId id="422" r:id="rId7"/>
    <p:sldId id="374" r:id="rId8"/>
    <p:sldId id="375" r:id="rId9"/>
    <p:sldId id="443" r:id="rId10"/>
    <p:sldId id="377" r:id="rId11"/>
    <p:sldId id="378" r:id="rId12"/>
    <p:sldId id="444" r:id="rId13"/>
    <p:sldId id="445" r:id="rId14"/>
    <p:sldId id="383" r:id="rId15"/>
    <p:sldId id="384" r:id="rId16"/>
    <p:sldId id="446" r:id="rId17"/>
    <p:sldId id="385" r:id="rId18"/>
    <p:sldId id="447" r:id="rId19"/>
    <p:sldId id="448" r:id="rId20"/>
    <p:sldId id="381" r:id="rId21"/>
    <p:sldId id="449" r:id="rId22"/>
    <p:sldId id="387" r:id="rId23"/>
    <p:sldId id="450" r:id="rId24"/>
    <p:sldId id="451" r:id="rId25"/>
    <p:sldId id="389" r:id="rId26"/>
    <p:sldId id="452" r:id="rId27"/>
    <p:sldId id="391" r:id="rId28"/>
    <p:sldId id="453" r:id="rId29"/>
    <p:sldId id="392" r:id="rId30"/>
    <p:sldId id="413" r:id="rId31"/>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D690C"/>
    <a:srgbClr val="FF8000"/>
    <a:srgbClr val="FD6108"/>
    <a:srgbClr val="EA6A09"/>
    <a:srgbClr val="F7A654"/>
    <a:srgbClr val="50AB06"/>
    <a:srgbClr val="AA28BA"/>
    <a:srgbClr val="713CD1"/>
    <a:srgbClr val="535353"/>
    <a:srgbClr val="C2C2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75" autoAdjust="0"/>
    <p:restoredTop sz="86486" autoAdjust="0"/>
  </p:normalViewPr>
  <p:slideViewPr>
    <p:cSldViewPr snapToGrid="0" snapToObjects="1">
      <p:cViewPr>
        <p:scale>
          <a:sx n="150" d="100"/>
          <a:sy n="150" d="100"/>
        </p:scale>
        <p:origin x="336" y="5440"/>
      </p:cViewPr>
      <p:guideLst>
        <p:guide orient="horz" pos="3168"/>
        <p:guide pos="2429"/>
      </p:guideLst>
    </p:cSldViewPr>
  </p:slideViewPr>
  <p:outlineViewPr>
    <p:cViewPr>
      <p:scale>
        <a:sx n="33" d="100"/>
        <a:sy n="33" d="100"/>
      </p:scale>
      <p:origin x="0" y="-276"/>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2CCAD9-BB83-0444-8C69-F32F4446E89C}"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019EE94-8227-7646-92D8-0B67D6AF6714}"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D45E53-28CB-FB4F-A14C-CBBB4CC2EA41}" type="datetimeFigureOut">
              <a:rPr lang="en-US" smtClean="0"/>
            </a:fld>
            <a:endParaRPr lang="en-US"/>
          </a:p>
        </p:txBody>
      </p:sp>
      <p:sp>
        <p:nvSpPr>
          <p:cNvPr id="4" name="Slide Image Placeholder 3"/>
          <p:cNvSpPr>
            <a:spLocks noGrp="1" noRot="1" noChangeAspect="1"/>
          </p:cNvSpPr>
          <p:nvPr>
            <p:ph type="sldImg" idx="2"/>
          </p:nvPr>
        </p:nvSpPr>
        <p:spPr>
          <a:xfrm>
            <a:off x="2103438" y="685800"/>
            <a:ext cx="26511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E0AB20-9E67-8042-83F7-F0B95B9FBA2C}" type="slidenum">
              <a:rPr lang="en-US" smtClean="0"/>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6BE0AB20-9E67-8042-83F7-F0B95B9FBA2C}"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1A40B6E2-7838-AC42-BA21-126CD01F7BEE}"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1DDAAA31-91F0-9B44-9BE2-B5CF6DDFE25F}"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90281" y="591397"/>
            <a:ext cx="1485662" cy="125869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598" y="591397"/>
            <a:ext cx="4330144" cy="1258697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40E18998-D65D-D045-B12E-E0E20EFD07DC}"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9A3B2CC5-B3BD-5F47-A39D-3DD485F56013}"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86C1C89E-2D10-5F4B-8F49-A2D872A924FD}"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597" y="3441277"/>
            <a:ext cx="2907903"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3368040" y="3441277"/>
            <a:ext cx="2907904"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5AC37FBE-A4B5-0243-ADEE-299CF7996309}"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2802"/>
            <a:ext cx="6995160" cy="167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a:xfrm>
            <a:off x="370346" y="9322647"/>
            <a:ext cx="1813560" cy="535517"/>
          </a:xfrm>
          <a:prstGeom prst="rect">
            <a:avLst/>
          </a:prstGeom>
        </p:spPr>
        <p:txBody>
          <a:bodyPr/>
          <a:lstStyle/>
          <a:p>
            <a:fld id="{0682DC10-6879-4E45-9EED-B27E68669CC2}" type="datetime1">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370346" y="9322647"/>
            <a:ext cx="1813560" cy="535517"/>
          </a:xfrm>
          <a:prstGeom prst="rect">
            <a:avLst/>
          </a:prstGeom>
        </p:spPr>
        <p:txBody>
          <a:bodyPr/>
          <a:lstStyle/>
          <a:p>
            <a:fld id="{C9EB08F2-3B78-C148-A78D-D833C2651234}"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346" y="9322647"/>
            <a:ext cx="1813560" cy="535517"/>
          </a:xfrm>
          <a:prstGeom prst="rect">
            <a:avLst/>
          </a:prstGeom>
        </p:spPr>
        <p:txBody>
          <a:bodyPr/>
          <a:lstStyle/>
          <a:p>
            <a:fld id="{194FCA9B-C694-1043-B1EC-5969949C7C4B}" type="datetime1">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11900D4F-30E5-444F-BBEB-5EB2222B5556}"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B1FF9982-5B9B-6A41-A6D9-1A48DF1FC8B5}"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620" y="402802"/>
            <a:ext cx="6995160" cy="16764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88620" y="2346961"/>
            <a:ext cx="6995160" cy="6638079"/>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42398" y="9519711"/>
            <a:ext cx="1813560" cy="535517"/>
          </a:xfrm>
          <a:prstGeom prst="rect">
            <a:avLst/>
          </a:prstGeom>
        </p:spPr>
        <p:txBody>
          <a:bodyPr vert="horz" lIns="91440" tIns="45720" rIns="91440" bIns="45720" rtlCol="0" anchor="ctr"/>
          <a:lstStyle>
            <a:lvl1pPr algn="l">
              <a:defRPr sz="1200" b="0" i="0">
                <a:solidFill>
                  <a:schemeClr val="tx1">
                    <a:tint val="75000"/>
                  </a:schemeClr>
                </a:solidFill>
                <a:latin typeface="Futura Condensed"/>
                <a:cs typeface="Futura Condensed"/>
              </a:defRPr>
            </a:lvl1pPr>
          </a:lstStyle>
          <a:p>
            <a:fld id="{6A77D604-7237-AC46-B361-5A1F89385890}"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5.png"/><Relationship Id="rId2" Type="http://schemas.openxmlformats.org/officeDocument/2006/relationships/hyperlink" Target="http://scratched.gse.harvard.edu" TargetMode="External"/><Relationship Id="rId1" Type="http://schemas.openxmlformats.org/officeDocument/2006/relationships/hyperlink" Target="http://scratch.mit.edu"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hyperlink" Target="https://create.codelab.club/studios/93/"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xml"/><Relationship Id="rId7" Type="http://schemas.openxmlformats.org/officeDocument/2006/relationships/image" Target="../media/image9.png"/><Relationship Id="rId6" Type="http://schemas.microsoft.com/office/2007/relationships/hdphoto" Target="../media/image8.wdp"/><Relationship Id="rId5" Type="http://schemas.openxmlformats.org/officeDocument/2006/relationships/image" Target="../media/image7.png"/><Relationship Id="rId4" Type="http://schemas.openxmlformats.org/officeDocument/2006/relationships/image" Target="../media/image6.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it6.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7772400" cy="10058400"/>
          </a:xfrm>
          <a:prstGeom prst="rect">
            <a:avLst/>
          </a:prstGeom>
        </p:spPr>
      </p:pic>
      <p:sp>
        <p:nvSpPr>
          <p:cNvPr id="38" name="Slide Number Placeholder 2"/>
          <p:cNvSpPr txBox="1"/>
          <p:nvPr/>
        </p:nvSpPr>
        <p:spPr>
          <a:xfrm>
            <a:off x="3887162" y="9517906"/>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rPr>
              <a:t>109</a:t>
            </a:r>
            <a:endParaRPr lang="en-US" dirty="0">
              <a:solidFill>
                <a:schemeClr val="bg1"/>
              </a:solidFill>
            </a:endParaRPr>
          </a:p>
        </p:txBody>
      </p:sp>
      <p:grpSp>
        <p:nvGrpSpPr>
          <p:cNvPr id="39" name="Group 38"/>
          <p:cNvGrpSpPr/>
          <p:nvPr/>
        </p:nvGrpSpPr>
        <p:grpSpPr>
          <a:xfrm>
            <a:off x="742294" y="8604841"/>
            <a:ext cx="3712022" cy="756954"/>
            <a:chOff x="742294" y="8604841"/>
            <a:chExt cx="3712022" cy="756954"/>
          </a:xfrm>
        </p:grpSpPr>
        <p:grpSp>
          <p:nvGrpSpPr>
            <p:cNvPr id="40" name="Group 39"/>
            <p:cNvGrpSpPr/>
            <p:nvPr/>
          </p:nvGrpSpPr>
          <p:grpSpPr>
            <a:xfrm>
              <a:off x="977494" y="8905415"/>
              <a:ext cx="3218710" cy="456380"/>
              <a:chOff x="1699218" y="4842934"/>
              <a:chExt cx="3218710" cy="456380"/>
            </a:xfrm>
            <a:effectLst/>
          </p:grpSpPr>
          <p:cxnSp>
            <p:nvCxnSpPr>
              <p:cNvPr id="49" name="Straight Connector 48"/>
              <p:cNvCxnSpPr/>
              <p:nvPr/>
            </p:nvCxnSpPr>
            <p:spPr>
              <a:xfrm>
                <a:off x="1699218" y="4849283"/>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699218" y="5292964"/>
                <a:ext cx="3218710" cy="0"/>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248625"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777846"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328397" y="4842934"/>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850843" y="4842934"/>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4394979"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4917928" y="4846108"/>
                <a:ext cx="0" cy="452556"/>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41" name="Oval 40"/>
            <p:cNvSpPr/>
            <p:nvPr/>
          </p:nvSpPr>
          <p:spPr>
            <a:xfrm>
              <a:off x="1291701" y="8757571"/>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lIns="0" tIns="0" rIns="0" bIns="0" rtlCol="0" anchor="ctr">
              <a:normAutofit/>
            </a:bodyPr>
            <a:lstStyle/>
            <a:p>
              <a:pPr algn="ctr"/>
              <a:r>
                <a:rPr lang="en-US" sz="1100" dirty="0">
                  <a:solidFill>
                    <a:schemeClr val="bg1">
                      <a:lumMod val="95000"/>
                    </a:schemeClr>
                  </a:solidFill>
                  <a:latin typeface="Futura Condensed"/>
                  <a:cs typeface="Futura Condensed"/>
                </a:rPr>
                <a:t>1</a:t>
              </a:r>
              <a:endParaRPr lang="en-US" sz="1100" dirty="0">
                <a:solidFill>
                  <a:schemeClr val="bg1">
                    <a:lumMod val="95000"/>
                  </a:schemeClr>
                </a:solidFill>
                <a:latin typeface="Futura Condensed"/>
                <a:cs typeface="Futura Condensed"/>
              </a:endParaRPr>
            </a:p>
          </p:txBody>
        </p:sp>
        <p:sp>
          <p:nvSpPr>
            <p:cNvPr id="42" name="Teardrop 41"/>
            <p:cNvSpPr/>
            <p:nvPr/>
          </p:nvSpPr>
          <p:spPr>
            <a:xfrm rot="8075815">
              <a:off x="3938093" y="8604841"/>
              <a:ext cx="516223" cy="516223"/>
            </a:xfrm>
            <a:prstGeom prst="teardrop">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1820484" y="8757570"/>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 Condensed"/>
                  <a:cs typeface="Futura Condensed"/>
                </a:rPr>
                <a:t>2</a:t>
              </a:r>
              <a:endParaRPr lang="en-US" sz="1100" dirty="0">
                <a:solidFill>
                  <a:schemeClr val="bg1">
                    <a:lumMod val="95000"/>
                  </a:schemeClr>
                </a:solidFill>
                <a:latin typeface="Futura Condensed"/>
                <a:cs typeface="Futura Condensed"/>
              </a:endParaRPr>
            </a:p>
          </p:txBody>
        </p:sp>
        <p:sp>
          <p:nvSpPr>
            <p:cNvPr id="44" name="Oval 43"/>
            <p:cNvSpPr/>
            <p:nvPr/>
          </p:nvSpPr>
          <p:spPr>
            <a:xfrm>
              <a:off x="2355429" y="8757570"/>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 Condensed"/>
                  <a:cs typeface="Futura Condensed"/>
                </a:rPr>
                <a:t>3</a:t>
              </a:r>
              <a:endParaRPr lang="en-US" sz="1100" dirty="0">
                <a:solidFill>
                  <a:schemeClr val="bg1">
                    <a:lumMod val="95000"/>
                  </a:schemeClr>
                </a:solidFill>
                <a:latin typeface="Futura Condensed"/>
                <a:cs typeface="Futura Condensed"/>
              </a:endParaRPr>
            </a:p>
          </p:txBody>
        </p:sp>
        <p:sp>
          <p:nvSpPr>
            <p:cNvPr id="45" name="Oval 44"/>
            <p:cNvSpPr/>
            <p:nvPr/>
          </p:nvSpPr>
          <p:spPr>
            <a:xfrm>
              <a:off x="2890760" y="8757570"/>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 Condensed"/>
                  <a:cs typeface="Futura Condensed"/>
                </a:rPr>
                <a:t>4</a:t>
              </a:r>
              <a:endParaRPr lang="en-US" sz="1100" dirty="0">
                <a:solidFill>
                  <a:schemeClr val="bg1">
                    <a:lumMod val="95000"/>
                  </a:schemeClr>
                </a:solidFill>
                <a:latin typeface="Futura Condensed"/>
                <a:cs typeface="Futura Condensed"/>
              </a:endParaRPr>
            </a:p>
          </p:txBody>
        </p:sp>
        <p:sp>
          <p:nvSpPr>
            <p:cNvPr id="46" name="Oval 45"/>
            <p:cNvSpPr/>
            <p:nvPr/>
          </p:nvSpPr>
          <p:spPr>
            <a:xfrm>
              <a:off x="3425705" y="8757570"/>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bg1">
                      <a:lumMod val="95000"/>
                    </a:schemeClr>
                  </a:solidFill>
                  <a:latin typeface="Futura Condensed"/>
                  <a:cs typeface="Futura Condensed"/>
                </a:rPr>
                <a:t>5</a:t>
              </a:r>
              <a:endParaRPr lang="en-US" sz="1100" dirty="0">
                <a:solidFill>
                  <a:schemeClr val="bg1">
                    <a:lumMod val="95000"/>
                  </a:schemeClr>
                </a:solidFill>
                <a:latin typeface="Futura Condensed"/>
                <a:cs typeface="Futura Condensed"/>
              </a:endParaRPr>
            </a:p>
          </p:txBody>
        </p:sp>
        <p:sp>
          <p:nvSpPr>
            <p:cNvPr id="47" name="Oval 46"/>
            <p:cNvSpPr/>
            <p:nvPr/>
          </p:nvSpPr>
          <p:spPr>
            <a:xfrm>
              <a:off x="742294" y="8757570"/>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 Condensed"/>
                  <a:cs typeface="Futura Condensed"/>
                </a:rPr>
                <a:t>0</a:t>
              </a:r>
              <a:endParaRPr lang="en-US" sz="1100" dirty="0">
                <a:solidFill>
                  <a:schemeClr val="bg1">
                    <a:lumMod val="95000"/>
                  </a:schemeClr>
                </a:solidFill>
                <a:latin typeface="Futura Condensed"/>
                <a:cs typeface="Futura Condensed"/>
              </a:endParaRPr>
            </a:p>
          </p:txBody>
        </p:sp>
        <p:sp>
          <p:nvSpPr>
            <p:cNvPr id="48" name="Rectangle 47"/>
            <p:cNvSpPr/>
            <p:nvPr/>
          </p:nvSpPr>
          <p:spPr>
            <a:xfrm>
              <a:off x="4005703" y="8662999"/>
              <a:ext cx="381002" cy="400110"/>
            </a:xfrm>
            <a:prstGeom prst="rect">
              <a:avLst/>
            </a:prstGeom>
          </p:spPr>
          <p:txBody>
            <a:bodyPr wrap="square">
              <a:spAutoFit/>
            </a:bodyPr>
            <a:lstStyle/>
            <a:p>
              <a:pPr algn="ctr"/>
              <a:r>
                <a:rPr lang="en-US" sz="2000" dirty="0">
                  <a:solidFill>
                    <a:schemeClr val="bg1"/>
                  </a:solidFill>
                  <a:latin typeface="Futura Condensed"/>
                  <a:cs typeface="Futura Condensed"/>
                </a:rPr>
                <a:t>6</a:t>
              </a:r>
              <a:endParaRPr lang="en-US" sz="4400" dirty="0">
                <a:solidFill>
                  <a:schemeClr val="bg1"/>
                </a:solidFill>
                <a:latin typeface="Futura Condensed"/>
                <a:cs typeface="Futura Condensed"/>
              </a:endParaRPr>
            </a:p>
          </p:txBody>
        </p:sp>
      </p:grpSp>
      <p:sp>
        <p:nvSpPr>
          <p:cNvPr id="57" name="TextBox 56"/>
          <p:cNvSpPr txBox="1"/>
          <p:nvPr/>
        </p:nvSpPr>
        <p:spPr>
          <a:xfrm>
            <a:off x="609600" y="616406"/>
            <a:ext cx="3052792" cy="1445260"/>
          </a:xfrm>
          <a:prstGeom prst="rect">
            <a:avLst/>
          </a:prstGeom>
          <a:noFill/>
        </p:spPr>
        <p:txBody>
          <a:bodyPr wrap="square" rtlCol="0">
            <a:spAutoFit/>
          </a:bodyPr>
          <a:lstStyle/>
          <a:p>
            <a:r>
              <a:rPr lang="en-US" sz="4400" dirty="0" smtClean="0">
                <a:latin typeface="Futura Condensed"/>
                <a:cs typeface="Futura Condensed"/>
              </a:rPr>
              <a:t>UNIT </a:t>
            </a:r>
            <a:r>
              <a:rPr lang="en-US" sz="4400" dirty="0">
                <a:latin typeface="Futura Condensed"/>
                <a:cs typeface="Futura Condensed"/>
              </a:rPr>
              <a:t>6</a:t>
            </a:r>
            <a:endParaRPr lang="en-US" sz="4400" dirty="0" smtClean="0">
              <a:latin typeface="Futura Condensed"/>
              <a:cs typeface="Futura Condensed"/>
            </a:endParaRPr>
          </a:p>
          <a:p>
            <a:r>
              <a:rPr lang="zh-CN" altLang="en-US" sz="4400" dirty="0"/>
              <a:t>编程马拉松</a:t>
            </a:r>
            <a:endParaRPr lang="en-US" sz="4400" dirty="0">
              <a:latin typeface="Futura Condensed"/>
              <a:cs typeface="Futura Condensed"/>
            </a:endParaRPr>
          </a:p>
        </p:txBody>
      </p:sp>
      <p:sp>
        <p:nvSpPr>
          <p:cNvPr id="58" name="TextBox 57"/>
          <p:cNvSpPr txBox="1"/>
          <p:nvPr/>
        </p:nvSpPr>
        <p:spPr>
          <a:xfrm>
            <a:off x="4689306" y="8167269"/>
            <a:ext cx="2595233" cy="1753235"/>
          </a:xfrm>
          <a:prstGeom prst="rect">
            <a:avLst/>
          </a:prstGeom>
          <a:noFill/>
          <a:ln>
            <a:noFill/>
            <a:prstDash val="dash"/>
          </a:ln>
        </p:spPr>
        <p:txBody>
          <a:bodyPr wrap="square" rtlCol="0">
            <a:spAutoFit/>
          </a:bodyPr>
          <a:lstStyle/>
          <a:p>
            <a:endParaRPr lang="zh-CN" altLang="en-US" sz="1200" dirty="0">
              <a:latin typeface="Futura Condensed"/>
              <a:cs typeface="Futura Condensed"/>
            </a:endParaRPr>
          </a:p>
          <a:p>
            <a:r>
              <a:rPr lang="zh-CN" altLang="en-US" sz="1200" dirty="0">
                <a:latin typeface="Futura Condensed"/>
                <a:cs typeface="Futura Condensed"/>
              </a:rPr>
              <a:t>项目演说		</a:t>
            </a:r>
            <a:r>
              <a:rPr lang="zh-CN" altLang="en-US" sz="1200" dirty="0" smtClean="0">
                <a:latin typeface="Futura Condensed"/>
                <a:cs typeface="Futura Condensed"/>
              </a:rPr>
              <a:t>         </a:t>
            </a:r>
            <a:r>
              <a:rPr lang="en-US" altLang="zh-CN" sz="1200" dirty="0" smtClean="0">
                <a:latin typeface="Futura Condensed"/>
                <a:cs typeface="Futura Condensed"/>
              </a:rPr>
              <a:t>114</a:t>
            </a:r>
            <a:endParaRPr lang="en-US" altLang="zh-CN" sz="1200" dirty="0">
              <a:latin typeface="Futura Condensed"/>
              <a:cs typeface="Futura Condensed"/>
            </a:endParaRPr>
          </a:p>
          <a:p>
            <a:r>
              <a:rPr lang="zh-CN" altLang="en-US" sz="1200" dirty="0">
                <a:latin typeface="Futura Condensed"/>
                <a:cs typeface="Futura Condensed"/>
              </a:rPr>
              <a:t>项目计划      	</a:t>
            </a:r>
            <a:r>
              <a:rPr lang="zh-CN" altLang="en-US" sz="1200" dirty="0" smtClean="0">
                <a:latin typeface="Futura Condensed"/>
                <a:cs typeface="Futura Condensed"/>
              </a:rPr>
              <a:t>         </a:t>
            </a:r>
            <a:r>
              <a:rPr lang="en-US" altLang="zh-CN" sz="1200" dirty="0">
                <a:latin typeface="Futura Condensed"/>
                <a:cs typeface="Futura Condensed"/>
              </a:rPr>
              <a:t>116</a:t>
            </a:r>
            <a:endParaRPr lang="en-US" altLang="zh-CN" sz="1200" dirty="0">
              <a:latin typeface="Futura Condensed"/>
              <a:cs typeface="Futura Condensed"/>
            </a:endParaRPr>
          </a:p>
          <a:p>
            <a:r>
              <a:rPr lang="zh-CN" altLang="en-US" sz="1200" dirty="0">
                <a:latin typeface="Futura Condensed"/>
                <a:cs typeface="Futura Condensed"/>
              </a:rPr>
              <a:t>设计冲刺			</a:t>
            </a:r>
            <a:r>
              <a:rPr lang="en-US" altLang="zh-CN" sz="1200" dirty="0">
                <a:latin typeface="Futura Condensed"/>
                <a:cs typeface="Futura Condensed"/>
              </a:rPr>
              <a:t>120</a:t>
            </a:r>
            <a:endParaRPr lang="en-US" altLang="zh-CN" sz="1200" dirty="0">
              <a:latin typeface="Futura Condensed"/>
              <a:cs typeface="Futura Condensed"/>
            </a:endParaRPr>
          </a:p>
          <a:p>
            <a:r>
              <a:rPr lang="zh-CN" altLang="en-US" sz="1200" dirty="0">
                <a:latin typeface="Futura Condensed"/>
                <a:cs typeface="Futura Condensed"/>
              </a:rPr>
              <a:t>项目反馈	</a:t>
            </a:r>
            <a:r>
              <a:rPr lang="zh-CN" altLang="en-US" sz="1200" dirty="0" smtClean="0">
                <a:latin typeface="Futura Condensed"/>
                <a:cs typeface="Futura Condensed"/>
              </a:rPr>
              <a:t>                  </a:t>
            </a:r>
            <a:r>
              <a:rPr lang="en-US" altLang="zh-CN" sz="1200" dirty="0">
                <a:latin typeface="Futura Condensed"/>
                <a:cs typeface="Futura Condensed"/>
              </a:rPr>
              <a:t>122</a:t>
            </a:r>
            <a:endParaRPr lang="en-US" altLang="zh-CN" sz="1200" dirty="0">
              <a:latin typeface="Futura Condensed"/>
              <a:cs typeface="Futura Condensed"/>
            </a:endParaRPr>
          </a:p>
          <a:p>
            <a:r>
              <a:rPr lang="zh-CN" altLang="en-US" sz="1200" dirty="0">
                <a:latin typeface="Futura Condensed"/>
                <a:cs typeface="Futura Condensed"/>
              </a:rPr>
              <a:t>项目检查		     	</a:t>
            </a:r>
            <a:r>
              <a:rPr lang="en-US" altLang="zh-CN" sz="1200" dirty="0">
                <a:latin typeface="Futura Condensed"/>
                <a:cs typeface="Futura Condensed"/>
              </a:rPr>
              <a:t>124</a:t>
            </a:r>
            <a:endParaRPr lang="en-US" altLang="zh-CN" sz="1200" dirty="0">
              <a:latin typeface="Futura Condensed"/>
              <a:cs typeface="Futura Condensed"/>
            </a:endParaRPr>
          </a:p>
          <a:p>
            <a:r>
              <a:rPr lang="zh-CN" altLang="en-US" sz="1200" dirty="0">
                <a:latin typeface="Futura Condensed"/>
                <a:cs typeface="Futura Condensed"/>
              </a:rPr>
              <a:t>非焦点小组		         </a:t>
            </a:r>
            <a:r>
              <a:rPr lang="en-US" altLang="zh-CN" sz="1200" dirty="0">
                <a:latin typeface="Futura Condensed"/>
                <a:cs typeface="Futura Condensed"/>
              </a:rPr>
              <a:t>126</a:t>
            </a:r>
            <a:endParaRPr lang="en-US" altLang="zh-CN" sz="1200" dirty="0">
              <a:latin typeface="Futura Condensed"/>
              <a:cs typeface="Futura Condensed"/>
            </a:endParaRPr>
          </a:p>
          <a:p>
            <a:r>
              <a:rPr lang="zh-CN" altLang="en-US" sz="1200" dirty="0">
                <a:latin typeface="Futura Condensed"/>
                <a:cs typeface="Futura Condensed"/>
              </a:rPr>
              <a:t>项目回顾   	                  </a:t>
            </a:r>
            <a:r>
              <a:rPr lang="en-US" altLang="zh-CN" sz="1200" dirty="0">
                <a:latin typeface="Futura Condensed"/>
                <a:cs typeface="Futura Condensed"/>
              </a:rPr>
              <a:t>128</a:t>
            </a:r>
            <a:endParaRPr lang="en-US" altLang="zh-CN" sz="1200" dirty="0">
              <a:latin typeface="Futura Condensed"/>
              <a:cs typeface="Futura Condensed"/>
            </a:endParaRPr>
          </a:p>
          <a:p>
            <a:r>
              <a:rPr lang="zh-CN" altLang="en-US" sz="1200" dirty="0">
                <a:latin typeface="Futura Condensed"/>
                <a:cs typeface="Futura Condensed"/>
              </a:rPr>
              <a:t>作品展示 		         </a:t>
            </a:r>
            <a:r>
              <a:rPr lang="en-US" altLang="zh-CN" sz="1200" dirty="0">
                <a:latin typeface="Futura Condensed"/>
                <a:cs typeface="Futura Condensed"/>
              </a:rPr>
              <a:t>130</a:t>
            </a:r>
            <a:endParaRPr lang="en-US" altLang="zh-CN" sz="1200" dirty="0">
              <a:latin typeface="Futura Condensed"/>
              <a:cs typeface="Futura Condensed"/>
            </a:endParaRPr>
          </a:p>
        </p:txBody>
      </p:sp>
      <p:grpSp>
        <p:nvGrpSpPr>
          <p:cNvPr id="59" name="Group 58"/>
          <p:cNvGrpSpPr/>
          <p:nvPr/>
        </p:nvGrpSpPr>
        <p:grpSpPr>
          <a:xfrm>
            <a:off x="-1" y="7559351"/>
            <a:ext cx="7772401" cy="666231"/>
            <a:chOff x="-1" y="7378700"/>
            <a:chExt cx="7772401" cy="666231"/>
          </a:xfrm>
        </p:grpSpPr>
        <p:sp>
          <p:nvSpPr>
            <p:cNvPr id="61" name="Rectangle 60"/>
            <p:cNvSpPr/>
            <p:nvPr/>
          </p:nvSpPr>
          <p:spPr>
            <a:xfrm>
              <a:off x="-1" y="7406951"/>
              <a:ext cx="7772401" cy="479582"/>
            </a:xfrm>
            <a:prstGeom prst="rect">
              <a:avLst/>
            </a:prstGeom>
            <a:solidFill>
              <a:srgbClr val="EA6A09"/>
            </a:solidFill>
            <a:ln>
              <a:solidFill>
                <a:srgbClr val="EA6A0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Diamond 61"/>
            <p:cNvSpPr/>
            <p:nvPr/>
          </p:nvSpPr>
          <p:spPr>
            <a:xfrm>
              <a:off x="2108219" y="7648251"/>
              <a:ext cx="381000" cy="381000"/>
            </a:xfrm>
            <a:prstGeom prst="diamond">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Diamond 62"/>
            <p:cNvSpPr/>
            <p:nvPr/>
          </p:nvSpPr>
          <p:spPr>
            <a:xfrm>
              <a:off x="5681688" y="7663931"/>
              <a:ext cx="384162" cy="381000"/>
            </a:xfrm>
            <a:prstGeom prst="diamond">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279937" y="7378700"/>
              <a:ext cx="3187664" cy="523220"/>
            </a:xfrm>
            <a:prstGeom prst="rect">
              <a:avLst/>
            </a:prstGeom>
            <a:noFill/>
          </p:spPr>
          <p:txBody>
            <a:bodyPr wrap="square" rtlCol="0" anchor="ctr" anchorCtr="0">
              <a:spAutoFit/>
            </a:bodyPr>
            <a:lstStyle/>
            <a:p>
              <a:pPr algn="ctr"/>
              <a:r>
                <a:rPr lang="zh-CN" altLang="en-US" sz="2800" dirty="0" smtClean="0">
                  <a:solidFill>
                    <a:srgbClr val="FFFFFF"/>
                  </a:solidFill>
                  <a:latin typeface="Futura Condensed"/>
                  <a:cs typeface="Futura Condensed"/>
                </a:rPr>
                <a:t>包含内容</a:t>
              </a:r>
              <a:endParaRPr lang="en-US" sz="2800" dirty="0">
                <a:solidFill>
                  <a:srgbClr val="FFFFFF"/>
                </a:solidFill>
                <a:latin typeface="Futura Condensed"/>
                <a:cs typeface="Futura Condensed"/>
              </a:endParaRPr>
            </a:p>
          </p:txBody>
        </p:sp>
        <p:sp>
          <p:nvSpPr>
            <p:cNvPr id="65" name="TextBox 64"/>
            <p:cNvSpPr txBox="1"/>
            <p:nvPr/>
          </p:nvSpPr>
          <p:spPr>
            <a:xfrm>
              <a:off x="317500" y="7378700"/>
              <a:ext cx="3962438" cy="523220"/>
            </a:xfrm>
            <a:prstGeom prst="rect">
              <a:avLst/>
            </a:prstGeom>
            <a:noFill/>
          </p:spPr>
          <p:txBody>
            <a:bodyPr wrap="square" rtlCol="0" anchor="ctr" anchorCtr="0">
              <a:spAutoFit/>
            </a:bodyPr>
            <a:lstStyle/>
            <a:p>
              <a:pPr algn="ctr"/>
              <a:r>
                <a:rPr lang="zh-CN" altLang="en-US" sz="2800" dirty="0" smtClean="0">
                  <a:solidFill>
                    <a:srgbClr val="FFFFFF"/>
                  </a:solidFill>
                  <a:latin typeface="Futura Condensed"/>
                  <a:cs typeface="Futura Condensed"/>
                </a:rPr>
                <a:t>目前所在</a:t>
              </a:r>
              <a:endParaRPr lang="en-US" sz="2800" dirty="0">
                <a:solidFill>
                  <a:srgbClr val="FFFFFF"/>
                </a:solidFill>
                <a:latin typeface="Futura Condensed"/>
                <a:cs typeface="Futura Condensed"/>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981046" y="1196178"/>
            <a:ext cx="5145917" cy="275590"/>
          </a:xfrm>
          <a:prstGeom prst="rect">
            <a:avLst/>
          </a:prstGeom>
          <a:noFill/>
          <a:ln>
            <a:noFill/>
          </a:ln>
        </p:spPr>
        <p:txBody>
          <a:bodyPr wrap="square" rtlCol="0">
            <a:spAutoFit/>
          </a:bodyPr>
          <a:lstStyle/>
          <a:p>
            <a:pPr algn="just"/>
            <a:r>
              <a:rPr lang="zh-CN" altLang="en-US" sz="1200" dirty="0"/>
              <a:t>运用以下提示，思考开发你的项目所需要的元素。</a:t>
            </a:r>
            <a:endParaRPr lang="en-US" sz="1200" dirty="0">
              <a:latin typeface="Futura Condensed"/>
              <a:cs typeface="Futura Condensed"/>
            </a:endParaRPr>
          </a:p>
        </p:txBody>
      </p:sp>
      <p:grpSp>
        <p:nvGrpSpPr>
          <p:cNvPr id="4" name="Group 3"/>
          <p:cNvGrpSpPr/>
          <p:nvPr/>
        </p:nvGrpSpPr>
        <p:grpSpPr>
          <a:xfrm>
            <a:off x="448328" y="2740914"/>
            <a:ext cx="3147972" cy="1859078"/>
            <a:chOff x="448328" y="3027978"/>
            <a:chExt cx="3147972" cy="1859078"/>
          </a:xfrm>
        </p:grpSpPr>
        <p:sp>
          <p:nvSpPr>
            <p:cNvPr id="33" name="TextBox 32"/>
            <p:cNvSpPr txBox="1"/>
            <p:nvPr/>
          </p:nvSpPr>
          <p:spPr>
            <a:xfrm flipH="1">
              <a:off x="448328" y="3027978"/>
              <a:ext cx="3147972" cy="261610"/>
            </a:xfrm>
            <a:prstGeom prst="rect">
              <a:avLst/>
            </a:prstGeom>
            <a:noFill/>
          </p:spPr>
          <p:txBody>
            <a:bodyPr wrap="square" rtlCol="0">
              <a:spAutoFit/>
            </a:bodyPr>
            <a:lstStyle/>
            <a:p>
              <a:pPr algn="just"/>
              <a:r>
                <a:rPr lang="zh-CN" altLang="en-US" sz="1100" dirty="0"/>
                <a:t>描述你想要创建的项目</a:t>
              </a:r>
              <a:endParaRPr lang="en-US" sz="1100" dirty="0">
                <a:solidFill>
                  <a:srgbClr val="000000"/>
                </a:solidFill>
                <a:latin typeface="Futura Condensed"/>
                <a:cs typeface="Futura Condensed"/>
              </a:endParaRPr>
            </a:p>
          </p:txBody>
        </p:sp>
        <p:sp>
          <p:nvSpPr>
            <p:cNvPr id="38" name="TextBox 37"/>
            <p:cNvSpPr txBox="1"/>
            <p:nvPr/>
          </p:nvSpPr>
          <p:spPr>
            <a:xfrm flipH="1">
              <a:off x="448328" y="4626706"/>
              <a:ext cx="3147972" cy="260350"/>
            </a:xfrm>
            <a:prstGeom prst="rect">
              <a:avLst/>
            </a:prstGeom>
            <a:noFill/>
          </p:spPr>
          <p:txBody>
            <a:bodyPr wrap="square" rtlCol="0">
              <a:spAutoFit/>
            </a:bodyPr>
            <a:lstStyle/>
            <a:p>
              <a:pPr algn="just"/>
              <a:r>
                <a:rPr lang="zh-CN" altLang="en-US" sz="1100" dirty="0"/>
                <a:t>列出创建项目需要的步骤</a:t>
              </a:r>
              <a:endParaRPr lang="zh-CN" altLang="en-US" sz="1100" dirty="0"/>
            </a:p>
          </p:txBody>
        </p:sp>
      </p:grpSp>
      <p:sp>
        <p:nvSpPr>
          <p:cNvPr id="65" name="Rectangle 64"/>
          <p:cNvSpPr/>
          <p:nvPr/>
        </p:nvSpPr>
        <p:spPr>
          <a:xfrm>
            <a:off x="540105" y="6566470"/>
            <a:ext cx="3047842" cy="2978109"/>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Rectangle 65"/>
          <p:cNvSpPr/>
          <p:nvPr/>
        </p:nvSpPr>
        <p:spPr>
          <a:xfrm>
            <a:off x="3835461" y="6566470"/>
            <a:ext cx="3047842" cy="2978109"/>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69" name="Group 68"/>
          <p:cNvGrpSpPr/>
          <p:nvPr/>
        </p:nvGrpSpPr>
        <p:grpSpPr>
          <a:xfrm>
            <a:off x="540104" y="6575093"/>
            <a:ext cx="6343199" cy="598805"/>
            <a:chOff x="549582" y="2758606"/>
            <a:chExt cx="6343199" cy="598805"/>
          </a:xfrm>
        </p:grpSpPr>
        <p:sp>
          <p:nvSpPr>
            <p:cNvPr id="78" name="TextBox 77"/>
            <p:cNvSpPr txBox="1"/>
            <p:nvPr/>
          </p:nvSpPr>
          <p:spPr>
            <a:xfrm flipH="1">
              <a:off x="549582" y="2758606"/>
              <a:ext cx="3047841" cy="429895"/>
            </a:xfrm>
            <a:prstGeom prst="rect">
              <a:avLst/>
            </a:prstGeom>
            <a:noFill/>
          </p:spPr>
          <p:txBody>
            <a:bodyPr wrap="square" rtlCol="0">
              <a:spAutoFit/>
            </a:bodyPr>
            <a:lstStyle/>
            <a:p>
              <a:pPr algn="just"/>
              <a:r>
                <a:rPr lang="zh-CN" altLang="en-US" sz="1100" dirty="0"/>
                <a:t>要制作我的项目，有哪些资源是我已经拥有的（ 例如：人、示例项目 ）？</a:t>
              </a:r>
              <a:endParaRPr lang="en-US" sz="1100" dirty="0">
                <a:solidFill>
                  <a:srgbClr val="000000"/>
                </a:solidFill>
                <a:latin typeface="Futura Condensed"/>
                <a:cs typeface="Futura Condensed"/>
              </a:endParaRPr>
            </a:p>
          </p:txBody>
        </p:sp>
        <p:sp>
          <p:nvSpPr>
            <p:cNvPr id="79" name="TextBox 78"/>
            <p:cNvSpPr txBox="1"/>
            <p:nvPr/>
          </p:nvSpPr>
          <p:spPr>
            <a:xfrm flipH="1">
              <a:off x="3844939" y="2758606"/>
              <a:ext cx="3047842" cy="598805"/>
            </a:xfrm>
            <a:prstGeom prst="rect">
              <a:avLst/>
            </a:prstGeom>
            <a:noFill/>
          </p:spPr>
          <p:txBody>
            <a:bodyPr wrap="square" rtlCol="0">
              <a:spAutoFit/>
            </a:bodyPr>
            <a:lstStyle/>
            <a:p>
              <a:pPr algn="just"/>
              <a:r>
                <a:rPr lang="zh-CN" altLang="en-US" sz="1100" dirty="0"/>
                <a:t>要制作我的项目，有哪些资源是我可能需要的</a:t>
              </a:r>
              <a:r>
                <a:rPr lang="zh-CN" altLang="en-US" sz="1100" dirty="0">
                  <a:sym typeface="+mn-ea"/>
                </a:rPr>
                <a:t>（ 例如：人、示例项目 ）？</a:t>
              </a:r>
              <a:endParaRPr lang="en-US" sz="1100" dirty="0">
                <a:solidFill>
                  <a:srgbClr val="000000"/>
                </a:solidFill>
                <a:latin typeface="Futura Condensed"/>
                <a:cs typeface="Futura Condensed"/>
              </a:endParaRPr>
            </a:p>
            <a:p>
              <a:pPr algn="just"/>
              <a:endParaRPr lang="zh-CN" altLang="en-US" sz="1100" dirty="0"/>
            </a:p>
          </p:txBody>
        </p:sp>
      </p:grpSp>
      <p:sp>
        <p:nvSpPr>
          <p:cNvPr id="29" name="TextBox 28"/>
          <p:cNvSpPr txBox="1"/>
          <p:nvPr/>
        </p:nvSpPr>
        <p:spPr>
          <a:xfrm>
            <a:off x="2073504" y="804323"/>
            <a:ext cx="4986033" cy="353943"/>
          </a:xfrm>
          <a:prstGeom prst="rect">
            <a:avLst/>
          </a:prstGeom>
          <a:noFill/>
          <a:ln w="6350" cmpd="sng">
            <a:solidFill>
              <a:schemeClr val="tx1"/>
            </a:solidFill>
            <a:prstDash val="dash"/>
          </a:ln>
        </p:spPr>
        <p:txBody>
          <a:bodyPr wrap="square" tIns="91440" bIns="91440" rtlCol="0" anchor="ctr" anchorCtr="0">
            <a:spAutoFit/>
          </a:bodyPr>
          <a:lstStyle/>
          <a:p>
            <a:r>
              <a:rPr lang="zh-CN" altLang="en-US" sz="1100" dirty="0" smtClean="0">
                <a:latin typeface="Futura Condensed"/>
                <a:cs typeface="Futura Condensed"/>
              </a:rPr>
              <a:t>项目计划人</a:t>
            </a:r>
            <a:r>
              <a:rPr lang="en-US" sz="1100" dirty="0" smtClean="0">
                <a:latin typeface="Futura Condensed"/>
                <a:cs typeface="Futura Condensed"/>
              </a:rPr>
              <a:t>: _________________________________________________</a:t>
            </a:r>
            <a:endParaRPr lang="en-US" sz="1100" dirty="0">
              <a:latin typeface="Futura Condensed"/>
              <a:cs typeface="Futura Condensed"/>
            </a:endParaRPr>
          </a:p>
        </p:txBody>
      </p:sp>
      <p:sp>
        <p:nvSpPr>
          <p:cNvPr id="24" name="TextBox 23"/>
          <p:cNvSpPr txBox="1"/>
          <p:nvPr/>
        </p:nvSpPr>
        <p:spPr>
          <a:xfrm>
            <a:off x="457200" y="595840"/>
            <a:ext cx="2815942" cy="523220"/>
          </a:xfrm>
          <a:prstGeom prst="rect">
            <a:avLst/>
          </a:prstGeom>
          <a:noFill/>
        </p:spPr>
        <p:txBody>
          <a:bodyPr wrap="square" rtlCol="0">
            <a:spAutoFit/>
          </a:bodyPr>
          <a:lstStyle/>
          <a:p>
            <a:r>
              <a:rPr lang="zh-CN" altLang="en-US" sz="2800" dirty="0"/>
              <a:t>项目计划</a:t>
            </a:r>
            <a:endParaRPr lang="en-US" sz="2800" dirty="0" smtClean="0">
              <a:latin typeface="Futura Condensed"/>
              <a:cs typeface="Futura Condensed"/>
            </a:endParaRPr>
          </a:p>
        </p:txBody>
      </p:sp>
      <p:grpSp>
        <p:nvGrpSpPr>
          <p:cNvPr id="5" name="Group 4"/>
          <p:cNvGrpSpPr/>
          <p:nvPr/>
        </p:nvGrpSpPr>
        <p:grpSpPr>
          <a:xfrm>
            <a:off x="176378" y="2128868"/>
            <a:ext cx="7596022" cy="479582"/>
            <a:chOff x="176378" y="2128868"/>
            <a:chExt cx="7596022" cy="479582"/>
          </a:xfrm>
        </p:grpSpPr>
        <p:sp>
          <p:nvSpPr>
            <p:cNvPr id="25" name="Rectangle 13"/>
            <p:cNvSpPr/>
            <p:nvPr/>
          </p:nvSpPr>
          <p:spPr>
            <a:xfrm flipH="1">
              <a:off x="176378" y="2128868"/>
              <a:ext cx="7596022"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26" name="TextBox 25"/>
            <p:cNvSpPr txBox="1"/>
            <p:nvPr/>
          </p:nvSpPr>
          <p:spPr>
            <a:xfrm flipH="1">
              <a:off x="452118" y="2128868"/>
              <a:ext cx="2110950" cy="461665"/>
            </a:xfrm>
            <a:prstGeom prst="rect">
              <a:avLst/>
            </a:prstGeom>
            <a:noFill/>
          </p:spPr>
          <p:txBody>
            <a:bodyPr wrap="square" rtlCol="0" anchor="ctr" anchorCtr="0">
              <a:spAutoFit/>
            </a:bodyPr>
            <a:lstStyle/>
            <a:p>
              <a:r>
                <a:rPr lang="zh-CN" altLang="en-US" sz="2400" dirty="0">
                  <a:solidFill>
                    <a:schemeClr val="bg1"/>
                  </a:solidFill>
                </a:rPr>
                <a:t>我的项目</a:t>
              </a:r>
              <a:endParaRPr lang="en-US" sz="2400" dirty="0">
                <a:solidFill>
                  <a:schemeClr val="bg1"/>
                </a:solidFill>
                <a:latin typeface="Futura Condensed"/>
                <a:cs typeface="Futura Condensed"/>
              </a:endParaRPr>
            </a:p>
          </p:txBody>
        </p:sp>
      </p:grpSp>
      <p:grpSp>
        <p:nvGrpSpPr>
          <p:cNvPr id="3" name="Group 2"/>
          <p:cNvGrpSpPr/>
          <p:nvPr/>
        </p:nvGrpSpPr>
        <p:grpSpPr>
          <a:xfrm>
            <a:off x="176378" y="5920452"/>
            <a:ext cx="7596022" cy="479582"/>
            <a:chOff x="176378" y="5920452"/>
            <a:chExt cx="7596022" cy="479582"/>
          </a:xfrm>
        </p:grpSpPr>
        <p:sp>
          <p:nvSpPr>
            <p:cNvPr id="37" name="Rectangle 13"/>
            <p:cNvSpPr/>
            <p:nvPr/>
          </p:nvSpPr>
          <p:spPr>
            <a:xfrm flipH="1">
              <a:off x="176378" y="5920452"/>
              <a:ext cx="7596022"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39" name="TextBox 38"/>
            <p:cNvSpPr txBox="1"/>
            <p:nvPr/>
          </p:nvSpPr>
          <p:spPr>
            <a:xfrm flipH="1">
              <a:off x="452118" y="5920452"/>
              <a:ext cx="2110950" cy="461665"/>
            </a:xfrm>
            <a:prstGeom prst="rect">
              <a:avLst/>
            </a:prstGeom>
            <a:noFill/>
          </p:spPr>
          <p:txBody>
            <a:bodyPr wrap="square" rtlCol="0" anchor="ctr" anchorCtr="0">
              <a:spAutoFit/>
            </a:bodyPr>
            <a:lstStyle/>
            <a:p>
              <a:r>
                <a:rPr lang="zh-CN" altLang="en-US" sz="2400" dirty="0">
                  <a:solidFill>
                    <a:schemeClr val="bg1"/>
                  </a:solidFill>
                </a:rPr>
                <a:t>我的资源</a:t>
              </a:r>
              <a:endParaRPr lang="en-US" sz="2400" dirty="0">
                <a:solidFill>
                  <a:schemeClr val="bg1"/>
                </a:solidFill>
                <a:latin typeface="Futura Condensed"/>
                <a:cs typeface="Futura Condensed"/>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690067" y="2760939"/>
            <a:ext cx="6436896" cy="6446703"/>
            <a:chOff x="472937" y="2552139"/>
            <a:chExt cx="6436896" cy="6446703"/>
          </a:xfrm>
        </p:grpSpPr>
        <p:grpSp>
          <p:nvGrpSpPr>
            <p:cNvPr id="14" name="Group 13"/>
            <p:cNvGrpSpPr/>
            <p:nvPr/>
          </p:nvGrpSpPr>
          <p:grpSpPr>
            <a:xfrm>
              <a:off x="472938" y="2552139"/>
              <a:ext cx="6436895" cy="2703991"/>
              <a:chOff x="472938" y="2826094"/>
              <a:chExt cx="6436895" cy="2703991"/>
            </a:xfrm>
          </p:grpSpPr>
          <p:pic>
            <p:nvPicPr>
              <p:cNvPr id="3" name="Picture 2" descr="Screen Shot 2014-06-18 at 7.17.11 PM.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9583" y="2826094"/>
                <a:ext cx="3078717" cy="2481735"/>
              </a:xfrm>
              <a:prstGeom prst="rect">
                <a:avLst/>
              </a:prstGeom>
            </p:spPr>
          </p:pic>
          <p:grpSp>
            <p:nvGrpSpPr>
              <p:cNvPr id="11" name="Group 10"/>
              <p:cNvGrpSpPr/>
              <p:nvPr/>
            </p:nvGrpSpPr>
            <p:grpSpPr>
              <a:xfrm>
                <a:off x="472938" y="5269735"/>
                <a:ext cx="6334193" cy="260350"/>
                <a:chOff x="472938" y="5269735"/>
                <a:chExt cx="6334193" cy="260350"/>
              </a:xfrm>
            </p:grpSpPr>
            <p:sp>
              <p:nvSpPr>
                <p:cNvPr id="33" name="TextBox 32"/>
                <p:cNvSpPr txBox="1"/>
                <p:nvPr/>
              </p:nvSpPr>
              <p:spPr>
                <a:xfrm flipH="1">
                  <a:off x="472938" y="5269735"/>
                  <a:ext cx="3038837" cy="260350"/>
                </a:xfrm>
                <a:prstGeom prst="rect">
                  <a:avLst/>
                </a:prstGeom>
                <a:noFill/>
              </p:spPr>
              <p:txBody>
                <a:bodyPr wrap="square" rtlCol="0">
                  <a:spAutoFit/>
                </a:bodyPr>
                <a:lstStyle/>
                <a:p>
                  <a:pPr algn="just"/>
                  <a:r>
                    <a:rPr lang="zh-CN" altLang="en-US" sz="1100" dirty="0"/>
                    <a:t>正在发生什么</a:t>
                  </a:r>
                  <a:r>
                    <a:rPr lang="en-US" altLang="zh-CN" sz="1100" dirty="0"/>
                    <a:t>？重要的元素是什么？</a:t>
                  </a:r>
                  <a:endParaRPr lang="en-US" altLang="zh-CN" sz="1100" dirty="0"/>
                </a:p>
              </p:txBody>
            </p:sp>
            <p:sp>
              <p:nvSpPr>
                <p:cNvPr id="32" name="TextBox 31"/>
                <p:cNvSpPr txBox="1"/>
                <p:nvPr/>
              </p:nvSpPr>
              <p:spPr>
                <a:xfrm flipH="1">
                  <a:off x="3768293" y="5269735"/>
                  <a:ext cx="3038838" cy="260350"/>
                </a:xfrm>
                <a:prstGeom prst="rect">
                  <a:avLst/>
                </a:prstGeom>
                <a:noFill/>
              </p:spPr>
              <p:txBody>
                <a:bodyPr wrap="square" rtlCol="0">
                  <a:spAutoFit/>
                </a:bodyPr>
                <a:lstStyle/>
                <a:p>
                  <a:pPr algn="just"/>
                  <a:r>
                    <a:rPr lang="zh-CN" altLang="en-US" sz="1100" dirty="0">
                      <a:sym typeface="+mn-ea"/>
                    </a:rPr>
                    <a:t>正在发生什么</a:t>
                  </a:r>
                  <a:r>
                    <a:rPr lang="en-US" altLang="zh-CN" sz="1100" dirty="0">
                      <a:sym typeface="+mn-ea"/>
                    </a:rPr>
                    <a:t>？重要的元素是什么？</a:t>
                  </a:r>
                  <a:endParaRPr lang="en-US" sz="1100" dirty="0">
                    <a:solidFill>
                      <a:srgbClr val="000000"/>
                    </a:solidFill>
                    <a:latin typeface="Futura Condensed"/>
                    <a:cs typeface="Futura Condensed"/>
                  </a:endParaRPr>
                </a:p>
              </p:txBody>
            </p:sp>
          </p:grpSp>
          <p:pic>
            <p:nvPicPr>
              <p:cNvPr id="34" name="Picture 33" descr="Screen Shot 2014-06-18 at 7.17.11 PM.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31116" y="2826094"/>
                <a:ext cx="3078717" cy="2481735"/>
              </a:xfrm>
              <a:prstGeom prst="rect">
                <a:avLst/>
              </a:prstGeom>
            </p:spPr>
          </p:pic>
        </p:grpSp>
        <p:grpSp>
          <p:nvGrpSpPr>
            <p:cNvPr id="49" name="Group 48"/>
            <p:cNvGrpSpPr/>
            <p:nvPr/>
          </p:nvGrpSpPr>
          <p:grpSpPr>
            <a:xfrm>
              <a:off x="472937" y="6294851"/>
              <a:ext cx="6436896" cy="2703991"/>
              <a:chOff x="472937" y="2826094"/>
              <a:chExt cx="6436896" cy="2703991"/>
            </a:xfrm>
          </p:grpSpPr>
          <p:pic>
            <p:nvPicPr>
              <p:cNvPr id="50" name="Picture 49" descr="Screen Shot 2014-06-18 at 7.17.11 PM.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9583" y="2826094"/>
                <a:ext cx="3078717" cy="2481735"/>
              </a:xfrm>
              <a:prstGeom prst="rect">
                <a:avLst/>
              </a:prstGeom>
            </p:spPr>
          </p:pic>
          <p:grpSp>
            <p:nvGrpSpPr>
              <p:cNvPr id="51" name="Group 50"/>
              <p:cNvGrpSpPr/>
              <p:nvPr/>
            </p:nvGrpSpPr>
            <p:grpSpPr>
              <a:xfrm>
                <a:off x="472937" y="5269735"/>
                <a:ext cx="6334194" cy="260350"/>
                <a:chOff x="472937" y="5269735"/>
                <a:chExt cx="6334194" cy="260350"/>
              </a:xfrm>
            </p:grpSpPr>
            <p:sp>
              <p:nvSpPr>
                <p:cNvPr id="58" name="TextBox 57"/>
                <p:cNvSpPr txBox="1"/>
                <p:nvPr/>
              </p:nvSpPr>
              <p:spPr>
                <a:xfrm flipH="1">
                  <a:off x="472937" y="5269735"/>
                  <a:ext cx="3038838" cy="260350"/>
                </a:xfrm>
                <a:prstGeom prst="rect">
                  <a:avLst/>
                </a:prstGeom>
                <a:noFill/>
              </p:spPr>
              <p:txBody>
                <a:bodyPr wrap="square" rtlCol="0">
                  <a:spAutoFit/>
                </a:bodyPr>
                <a:lstStyle/>
                <a:p>
                  <a:pPr algn="just"/>
                  <a:r>
                    <a:rPr lang="zh-CN" altLang="en-US" sz="1100" dirty="0">
                      <a:sym typeface="+mn-ea"/>
                    </a:rPr>
                    <a:t>正在发生什么</a:t>
                  </a:r>
                  <a:r>
                    <a:rPr lang="en-US" altLang="zh-CN" sz="1100" dirty="0">
                      <a:sym typeface="+mn-ea"/>
                    </a:rPr>
                    <a:t>？重要的元素是什么？</a:t>
                  </a:r>
                  <a:endParaRPr lang="en-US" sz="1100" dirty="0">
                    <a:solidFill>
                      <a:srgbClr val="000000"/>
                    </a:solidFill>
                    <a:latin typeface="Futura Condensed"/>
                    <a:cs typeface="Futura Condensed"/>
                  </a:endParaRPr>
                </a:p>
              </p:txBody>
            </p:sp>
            <p:sp>
              <p:nvSpPr>
                <p:cNvPr id="56" name="TextBox 55"/>
                <p:cNvSpPr txBox="1"/>
                <p:nvPr/>
              </p:nvSpPr>
              <p:spPr>
                <a:xfrm flipH="1">
                  <a:off x="3768293" y="5269735"/>
                  <a:ext cx="3038838" cy="260350"/>
                </a:xfrm>
                <a:prstGeom prst="rect">
                  <a:avLst/>
                </a:prstGeom>
                <a:noFill/>
              </p:spPr>
              <p:txBody>
                <a:bodyPr wrap="square" rtlCol="0">
                  <a:spAutoFit/>
                </a:bodyPr>
                <a:lstStyle/>
                <a:p>
                  <a:pPr algn="just"/>
                  <a:r>
                    <a:rPr lang="zh-CN" altLang="en-US" sz="1100" dirty="0">
                      <a:sym typeface="+mn-ea"/>
                    </a:rPr>
                    <a:t>正在发生什么</a:t>
                  </a:r>
                  <a:r>
                    <a:rPr lang="en-US" altLang="zh-CN" sz="1100" dirty="0">
                      <a:sym typeface="+mn-ea"/>
                    </a:rPr>
                    <a:t>？重要的元素是什么？</a:t>
                  </a:r>
                  <a:endParaRPr lang="en-US" sz="1100" dirty="0">
                    <a:solidFill>
                      <a:srgbClr val="000000"/>
                    </a:solidFill>
                    <a:latin typeface="Futura Condensed"/>
                    <a:cs typeface="Futura Condensed"/>
                  </a:endParaRPr>
                </a:p>
              </p:txBody>
            </p:sp>
          </p:grpSp>
          <p:pic>
            <p:nvPicPr>
              <p:cNvPr id="52" name="Picture 51" descr="Screen Shot 2014-06-18 at 7.17.11 PM.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31116" y="2826094"/>
                <a:ext cx="3078717" cy="2481735"/>
              </a:xfrm>
              <a:prstGeom prst="rect">
                <a:avLst/>
              </a:prstGeom>
            </p:spPr>
          </p:pic>
        </p:grpSp>
      </p:grpSp>
      <p:grpSp>
        <p:nvGrpSpPr>
          <p:cNvPr id="74" name="Group 73"/>
          <p:cNvGrpSpPr/>
          <p:nvPr/>
        </p:nvGrpSpPr>
        <p:grpSpPr>
          <a:xfrm>
            <a:off x="1981046" y="804323"/>
            <a:ext cx="5145917" cy="667445"/>
            <a:chOff x="1981046" y="804323"/>
            <a:chExt cx="5145917" cy="667445"/>
          </a:xfrm>
        </p:grpSpPr>
        <p:sp>
          <p:nvSpPr>
            <p:cNvPr id="75" name="TextBox 74"/>
            <p:cNvSpPr txBox="1"/>
            <p:nvPr/>
          </p:nvSpPr>
          <p:spPr>
            <a:xfrm>
              <a:off x="2073504" y="804323"/>
              <a:ext cx="4986033" cy="353943"/>
            </a:xfrm>
            <a:prstGeom prst="rect">
              <a:avLst/>
            </a:prstGeom>
            <a:noFill/>
            <a:ln w="6350" cmpd="sng">
              <a:solidFill>
                <a:schemeClr val="tx1"/>
              </a:solidFill>
              <a:prstDash val="dash"/>
            </a:ln>
          </p:spPr>
          <p:txBody>
            <a:bodyPr wrap="square" tIns="91440" bIns="91440" rtlCol="0" anchor="ctr" anchorCtr="0">
              <a:spAutoFit/>
            </a:bodyPr>
            <a:lstStyle/>
            <a:p>
              <a:r>
                <a:rPr lang="zh-CN" altLang="en-US" sz="1100" dirty="0"/>
                <a:t>草图作者</a:t>
              </a:r>
              <a:r>
                <a:rPr lang="en-US" sz="1100" dirty="0" smtClean="0">
                  <a:latin typeface="Futura Condensed"/>
                  <a:cs typeface="Futura Condensed"/>
                </a:rPr>
                <a:t>: _______________________________________________</a:t>
              </a:r>
              <a:endParaRPr lang="en-US" sz="1100" dirty="0">
                <a:latin typeface="Futura Condensed"/>
                <a:cs typeface="Futura Condensed"/>
              </a:endParaRPr>
            </a:p>
          </p:txBody>
        </p:sp>
        <p:sp>
          <p:nvSpPr>
            <p:cNvPr id="76" name="TextBox 75"/>
            <p:cNvSpPr txBox="1"/>
            <p:nvPr/>
          </p:nvSpPr>
          <p:spPr>
            <a:xfrm>
              <a:off x="1981046" y="1196178"/>
              <a:ext cx="5145917" cy="275590"/>
            </a:xfrm>
            <a:prstGeom prst="rect">
              <a:avLst/>
            </a:prstGeom>
            <a:noFill/>
            <a:ln>
              <a:noFill/>
            </a:ln>
          </p:spPr>
          <p:txBody>
            <a:bodyPr wrap="square" rtlCol="0">
              <a:spAutoFit/>
            </a:bodyPr>
            <a:lstStyle/>
            <a:p>
              <a:r>
                <a:rPr lang="zh-CN" altLang="en-US" sz="1200" dirty="0"/>
                <a:t>在以下空白处画出你项目的草图！</a:t>
              </a:r>
              <a:endParaRPr lang="en-US" sz="1200" dirty="0">
                <a:latin typeface="Futura Condensed"/>
                <a:cs typeface="Futura Condensed"/>
              </a:endParaRPr>
            </a:p>
          </p:txBody>
        </p:sp>
      </p:grpSp>
      <p:sp>
        <p:nvSpPr>
          <p:cNvPr id="24" name="TextBox 23"/>
          <p:cNvSpPr txBox="1"/>
          <p:nvPr/>
        </p:nvSpPr>
        <p:spPr>
          <a:xfrm>
            <a:off x="457200" y="595840"/>
            <a:ext cx="2815942" cy="523220"/>
          </a:xfrm>
          <a:prstGeom prst="rect">
            <a:avLst/>
          </a:prstGeom>
          <a:noFill/>
        </p:spPr>
        <p:txBody>
          <a:bodyPr wrap="square" rtlCol="0">
            <a:spAutoFit/>
          </a:bodyPr>
          <a:lstStyle/>
          <a:p>
            <a:r>
              <a:rPr lang="zh-CN" altLang="en-US" sz="2800" dirty="0"/>
              <a:t>项目草图</a:t>
            </a:r>
            <a:endParaRPr lang="en-US" sz="2800" dirty="0" smtClean="0">
              <a:latin typeface="Futura Condensed"/>
              <a:cs typeface="Futura Condensed"/>
            </a:endParaRPr>
          </a:p>
        </p:txBody>
      </p:sp>
      <p:grpSp>
        <p:nvGrpSpPr>
          <p:cNvPr id="4" name="Group 3"/>
          <p:cNvGrpSpPr/>
          <p:nvPr/>
        </p:nvGrpSpPr>
        <p:grpSpPr>
          <a:xfrm>
            <a:off x="-1" y="2128868"/>
            <a:ext cx="7582143" cy="479582"/>
            <a:chOff x="-1" y="2128868"/>
            <a:chExt cx="7582143" cy="479582"/>
          </a:xfrm>
        </p:grpSpPr>
        <p:sp>
          <p:nvSpPr>
            <p:cNvPr id="26" name="Rectangle 13"/>
            <p:cNvSpPr/>
            <p:nvPr/>
          </p:nvSpPr>
          <p:spPr>
            <a:xfrm>
              <a:off x="-1" y="212886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690067" y="2128868"/>
              <a:ext cx="6529076" cy="461665"/>
            </a:xfrm>
            <a:prstGeom prst="rect">
              <a:avLst/>
            </a:prstGeom>
            <a:noFill/>
          </p:spPr>
          <p:txBody>
            <a:bodyPr wrap="square" rtlCol="0" anchor="ctr" anchorCtr="0">
              <a:spAutoFit/>
            </a:bodyPr>
            <a:lstStyle/>
            <a:p>
              <a:r>
                <a:rPr lang="zh-CN" altLang="en-US" sz="2400" dirty="0">
                  <a:solidFill>
                    <a:schemeClr val="bg1"/>
                  </a:solidFill>
                </a:rPr>
                <a:t>我的项目草图</a:t>
              </a:r>
              <a:endParaRPr lang="en-US" sz="2400" dirty="0">
                <a:solidFill>
                  <a:schemeClr val="bg1"/>
                </a:solidFill>
                <a:latin typeface="Futura Condensed"/>
                <a:cs typeface="Futura Condensed"/>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57200" y="2696296"/>
            <a:ext cx="3324338" cy="4189345"/>
            <a:chOff x="422410" y="2819128"/>
            <a:chExt cx="3324338" cy="4189345"/>
          </a:xfrm>
        </p:grpSpPr>
        <p:sp>
          <p:nvSpPr>
            <p:cNvPr id="14" name="TextBox 13"/>
            <p:cNvSpPr txBox="1"/>
            <p:nvPr/>
          </p:nvSpPr>
          <p:spPr>
            <a:xfrm>
              <a:off x="515544" y="3223873"/>
              <a:ext cx="3231204" cy="3784600"/>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smtClean="0">
                  <a:sym typeface="+mn-ea"/>
                </a:rPr>
                <a:t>给</a:t>
              </a:r>
              <a:r>
                <a:rPr lang="zh-CN" altLang="en-US" sz="1200" dirty="0">
                  <a:sym typeface="+mn-ea"/>
                </a:rPr>
                <a:t>学生介绍“设计冲刺”的概念，它</a:t>
              </a:r>
              <a:r>
                <a:rPr lang="zh-CN" altLang="en-US" sz="1200" dirty="0" smtClean="0">
                  <a:sym typeface="+mn-ea"/>
                </a:rPr>
                <a:t>是保持</a:t>
              </a:r>
              <a:r>
                <a:rPr lang="zh-CN" altLang="en-US" sz="1200" dirty="0">
                  <a:sym typeface="+mn-ea"/>
                </a:rPr>
                <a:t>高强度进行项目开发的一段时间</a:t>
              </a:r>
              <a:r>
                <a:rPr lang="zh-CN" altLang="en-US" sz="1200" dirty="0" smtClean="0">
                  <a:sym typeface="+mn-ea"/>
                </a:rPr>
                <a:t>。</a:t>
              </a:r>
              <a:endParaRPr lang="en-US" altLang="zh-CN" sz="1200" dirty="0" smtClean="0"/>
            </a:p>
            <a:p>
              <a:pPr marL="171450" indent="-171450">
                <a:buFont typeface="Wingdings" panose="05000000000000000000" pitchFamily="2" charset="2"/>
                <a:buChar char="q"/>
              </a:pPr>
              <a:endParaRPr lang="en-US" altLang="zh-CN" sz="1200" dirty="0" smtClean="0"/>
            </a:p>
            <a:p>
              <a:pPr marL="171450" indent="-171450">
                <a:buFont typeface="Wingdings" panose="05000000000000000000" pitchFamily="2" charset="2"/>
                <a:buChar char="q"/>
              </a:pPr>
              <a:r>
                <a:rPr lang="zh-CN" altLang="en-US" sz="1200" dirty="0" smtClean="0">
                  <a:sym typeface="+mn-ea"/>
                </a:rPr>
                <a:t>让</a:t>
              </a:r>
              <a:r>
                <a:rPr lang="zh-CN" altLang="en-US" sz="1200" dirty="0">
                  <a:sym typeface="+mn-ea"/>
                </a:rPr>
                <a:t>学生使用“项目检查”活动写下这个活动的目标，或者在设计日志或小组讨论</a:t>
              </a:r>
              <a:r>
                <a:rPr lang="zh-CN" altLang="en-US" sz="1200" dirty="0" smtClean="0">
                  <a:sym typeface="+mn-ea"/>
                </a:rPr>
                <a:t>中回答</a:t>
              </a:r>
              <a:r>
                <a:rPr lang="zh-CN" altLang="en-US" sz="1200" dirty="0">
                  <a:sym typeface="+mn-ea"/>
                </a:rPr>
                <a:t>反思提示问题。把学生完成的项目计划、项目反馈、非焦点小组材料</a:t>
              </a:r>
              <a:r>
                <a:rPr lang="zh-CN" altLang="en-US" sz="1200" dirty="0" smtClean="0">
                  <a:sym typeface="+mn-ea"/>
                </a:rPr>
                <a:t>还给他们</a:t>
              </a:r>
              <a:r>
                <a:rPr lang="zh-CN" altLang="en-US" sz="1200" dirty="0">
                  <a:sym typeface="+mn-ea"/>
                </a:rPr>
                <a:t>，指导学生反思初始项目目标，并鼓励他们在反馈的基础上制订改进计划</a:t>
              </a:r>
              <a:r>
                <a:rPr lang="zh-CN" altLang="en-US" sz="1200" dirty="0" smtClean="0">
                  <a:sym typeface="+mn-ea"/>
                </a:rPr>
                <a:t>。</a:t>
              </a:r>
              <a:endParaRPr lang="en-US" altLang="zh-CN" sz="1200" dirty="0" smtClean="0"/>
            </a:p>
            <a:p>
              <a:pPr marL="171450" indent="-171450">
                <a:buFont typeface="Wingdings" panose="05000000000000000000" pitchFamily="2" charset="2"/>
                <a:buChar char="q"/>
              </a:pPr>
              <a:endParaRPr lang="en-US" altLang="zh-CN" sz="1200" dirty="0" smtClean="0"/>
            </a:p>
            <a:p>
              <a:pPr marL="171450" indent="-171450">
                <a:buFont typeface="Wingdings" panose="05000000000000000000" pitchFamily="2" charset="2"/>
                <a:buChar char="q"/>
              </a:pPr>
              <a:r>
                <a:rPr lang="zh-CN" altLang="en-US" sz="1200" dirty="0" smtClean="0">
                  <a:sym typeface="+mn-ea"/>
                </a:rPr>
                <a:t>学生</a:t>
              </a:r>
              <a:r>
                <a:rPr lang="zh-CN" altLang="en-US" sz="1200" dirty="0">
                  <a:sym typeface="+mn-ea"/>
                </a:rPr>
                <a:t>自主时间去做自己的项目。根据需要介绍并分配额外的支持资源。</a:t>
              </a:r>
              <a:r>
                <a:rPr lang="zh-CN" altLang="en-US" sz="1200" dirty="0" smtClean="0">
                  <a:sym typeface="+mn-ea"/>
                </a:rPr>
                <a:t>除了同伴</a:t>
              </a:r>
              <a:r>
                <a:rPr lang="zh-CN" altLang="en-US" sz="1200" dirty="0">
                  <a:sym typeface="+mn-ea"/>
                </a:rPr>
                <a:t>间的支持外，提供些现成的支持资源可以进一步帮助学生</a:t>
              </a:r>
              <a:r>
                <a:rPr lang="zh-CN" altLang="en-US" sz="1200" dirty="0" smtClean="0">
                  <a:sym typeface="+mn-ea"/>
                </a:rPr>
                <a:t>。</a:t>
              </a:r>
              <a:r>
                <a:rPr lang="en-US" altLang="zh-CN" sz="1200" dirty="0" smtClean="0">
                  <a:sym typeface="+mn-ea"/>
                </a:rPr>
                <a:t>Scratch </a:t>
              </a:r>
              <a:r>
                <a:rPr lang="zh-CN" altLang="en-US" sz="1200" dirty="0">
                  <a:sym typeface="+mn-ea"/>
                </a:rPr>
                <a:t>网站</a:t>
              </a:r>
              <a:r>
                <a:rPr lang="zh-CN" altLang="en-US" sz="1200" dirty="0" smtClean="0">
                  <a:sym typeface="+mn-ea"/>
                </a:rPr>
                <a:t>上的示例</a:t>
              </a:r>
              <a:r>
                <a:rPr lang="zh-CN" altLang="en-US" sz="1200" dirty="0">
                  <a:sym typeface="+mn-ea"/>
                </a:rPr>
                <a:t>项目可以提供想法 </a:t>
              </a:r>
              <a:r>
                <a:rPr lang="en-US" altLang="zh-CN" sz="1200" dirty="0">
                  <a:sym typeface="+mn-ea"/>
                </a:rPr>
                <a:t>(</a:t>
              </a:r>
              <a:r>
                <a:rPr lang="en-US" altLang="zh-CN" sz="1200" dirty="0">
                  <a:sym typeface="+mn-ea"/>
                  <a:hlinkClick r:id="rId1"/>
                </a:rPr>
                <a:t>http://scratch.mit.edu</a:t>
              </a:r>
              <a:r>
                <a:rPr lang="en-US" altLang="zh-CN" sz="1200" dirty="0">
                  <a:sym typeface="+mn-ea"/>
                </a:rPr>
                <a:t>) </a:t>
              </a:r>
              <a:r>
                <a:rPr lang="zh-CN" altLang="en-US" sz="1200" dirty="0">
                  <a:sym typeface="+mn-ea"/>
                </a:rPr>
                <a:t>，更多</a:t>
              </a:r>
              <a:r>
                <a:rPr lang="zh-CN" altLang="en-US" sz="1200" dirty="0" smtClean="0">
                  <a:sym typeface="+mn-ea"/>
                </a:rPr>
                <a:t>的资源可以在 </a:t>
              </a:r>
              <a:r>
                <a:rPr lang="en-US" altLang="zh-CN" sz="1200" dirty="0">
                  <a:sym typeface="+mn-ea"/>
                </a:rPr>
                <a:t>ScratchEd </a:t>
              </a:r>
              <a:r>
                <a:rPr lang="zh-CN" altLang="en-US" sz="1200" dirty="0">
                  <a:sym typeface="+mn-ea"/>
                </a:rPr>
                <a:t>网页找到</a:t>
              </a:r>
              <a:r>
                <a:rPr lang="en-US" altLang="zh-CN" sz="1200" dirty="0" smtClean="0">
                  <a:sym typeface="+mn-ea"/>
                </a:rPr>
                <a:t>(</a:t>
              </a:r>
              <a:r>
                <a:rPr lang="en-US" altLang="zh-CN" sz="1200" dirty="0">
                  <a:sym typeface="+mn-ea"/>
                  <a:hlinkClick r:id="rId2"/>
                </a:rPr>
                <a:t>http://scratched.gse.harvard.edu</a:t>
              </a:r>
              <a:r>
                <a:rPr lang="en-US" altLang="zh-CN" sz="1200" dirty="0" smtClean="0">
                  <a:sym typeface="+mn-ea"/>
                </a:rPr>
                <a:t>)</a:t>
              </a:r>
              <a:endParaRPr lang="en-US" altLang="zh-CN" sz="1200" dirty="0" smtClean="0"/>
            </a:p>
            <a:p>
              <a:pPr marL="171450" indent="-171450">
                <a:buFont typeface="Wingdings" panose="05000000000000000000" pitchFamily="2" charset="2"/>
                <a:buChar char="q"/>
              </a:pPr>
              <a:endParaRPr lang="en-US" altLang="zh-CN" sz="1200" dirty="0" smtClean="0"/>
            </a:p>
            <a:p>
              <a:pPr marL="171450" indent="-171450">
                <a:buFont typeface="Wingdings" panose="05000000000000000000" pitchFamily="2" charset="2"/>
                <a:buChar char="q"/>
              </a:pPr>
              <a:r>
                <a:rPr lang="zh-CN" altLang="en-US" sz="1200" dirty="0" smtClean="0">
                  <a:sym typeface="+mn-ea"/>
                </a:rPr>
                <a:t>（</a:t>
              </a:r>
              <a:r>
                <a:rPr lang="zh-CN" altLang="en-US" sz="1200" dirty="0">
                  <a:sym typeface="+mn-ea"/>
                </a:rPr>
                <a:t>可选）请学生将项目草稿发布到班级工作室里。</a:t>
              </a:r>
              <a:endParaRPr lang="zh-CN" altLang="en-US" sz="1200" dirty="0">
                <a:sym typeface="+mn-ea"/>
              </a:endParaRPr>
            </a:p>
          </p:txBody>
        </p:sp>
        <p:sp>
          <p:nvSpPr>
            <p:cNvPr id="15" name="TextBox 14"/>
            <p:cNvSpPr txBox="1"/>
            <p:nvPr/>
          </p:nvSpPr>
          <p:spPr>
            <a:xfrm>
              <a:off x="422410" y="2819128"/>
              <a:ext cx="3307404" cy="337185"/>
            </a:xfrm>
            <a:prstGeom prst="rect">
              <a:avLst/>
            </a:prstGeom>
            <a:noFill/>
          </p:spPr>
          <p:txBody>
            <a:bodyPr wrap="square" rtlCol="0">
              <a:spAutoFit/>
            </a:bodyPr>
            <a:lstStyle/>
            <a:p>
              <a:r>
                <a:rPr lang="zh-CN" altLang="en-US" sz="1600" dirty="0"/>
                <a:t>活动描述</a:t>
              </a:r>
              <a:endParaRPr lang="en-US" altLang="zh-CN" sz="1600" dirty="0">
                <a:latin typeface="Futura Condensed"/>
                <a:cs typeface="Futura Condensed"/>
              </a:endParaRPr>
            </a:p>
          </p:txBody>
        </p:sp>
        <p:cxnSp>
          <p:nvCxnSpPr>
            <p:cNvPr id="17" name="Straight Connector 16"/>
            <p:cNvCxnSpPr/>
            <p:nvPr/>
          </p:nvCxnSpPr>
          <p:spPr>
            <a:xfrm flipV="1">
              <a:off x="515544" y="3122681"/>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1307624" y="595840"/>
            <a:ext cx="2815942" cy="646331"/>
          </a:xfrm>
          <a:prstGeom prst="rect">
            <a:avLst/>
          </a:prstGeom>
          <a:noFill/>
        </p:spPr>
        <p:txBody>
          <a:bodyPr wrap="square" rtlCol="0">
            <a:spAutoFit/>
          </a:bodyPr>
          <a:lstStyle/>
          <a:p>
            <a:r>
              <a:rPr lang="zh-CN" altLang="en-US" sz="3600" dirty="0"/>
              <a:t>设计冲刺</a:t>
            </a:r>
            <a:endParaRPr lang="en-US" sz="3400" dirty="0" smtClean="0">
              <a:latin typeface="Futura Condensed"/>
              <a:cs typeface="Futura Condensed"/>
            </a:endParaRPr>
          </a:p>
        </p:txBody>
      </p:sp>
      <p:sp>
        <p:nvSpPr>
          <p:cNvPr id="10" name="TextBox 9"/>
          <p:cNvSpPr txBox="1"/>
          <p:nvPr/>
        </p:nvSpPr>
        <p:spPr>
          <a:xfrm>
            <a:off x="4222218" y="795405"/>
            <a:ext cx="2999848" cy="953135"/>
          </a:xfrm>
          <a:prstGeom prst="rect">
            <a:avLst/>
          </a:prstGeom>
          <a:noFill/>
          <a:ln w="6350" cmpd="sng">
            <a:solidFill>
              <a:schemeClr val="tx1"/>
            </a:solidFill>
            <a:prstDash val="dash"/>
          </a:ln>
        </p:spPr>
        <p:txBody>
          <a:bodyPr wrap="square" rtlCol="0">
            <a:spAutoFit/>
          </a:bodyPr>
          <a:lstStyle/>
          <a:p>
            <a:r>
              <a:rPr lang="zh-CN" altLang="en-US" sz="1400" dirty="0"/>
              <a:t>目标：</a:t>
            </a:r>
            <a:endParaRPr lang="zh-CN" altLang="en-US" sz="1400" dirty="0"/>
          </a:p>
          <a:p>
            <a:r>
              <a:rPr lang="zh-CN" altLang="en-US" sz="1400" dirty="0"/>
              <a:t>完成这个活动后，学生们将：</a:t>
            </a:r>
            <a:endParaRPr lang="zh-CN" altLang="en-US" sz="1400" dirty="0"/>
          </a:p>
          <a:p>
            <a:r>
              <a:rPr lang="en-US" altLang="zh-CN" sz="1400" dirty="0" smtClean="0"/>
              <a:t>+  </a:t>
            </a:r>
            <a:r>
              <a:rPr lang="zh-CN" altLang="en-US" sz="1400" dirty="0" smtClean="0"/>
              <a:t>使用计算概念和实践进一步开发自选的 </a:t>
            </a:r>
            <a:r>
              <a:rPr lang="en-US" altLang="zh-CN" sz="1400" dirty="0" smtClean="0"/>
              <a:t>Scratch </a:t>
            </a:r>
            <a:r>
              <a:rPr lang="zh-CN" altLang="en-US" sz="1400" dirty="0" smtClean="0"/>
              <a:t>项目。</a:t>
            </a:r>
            <a:endParaRPr lang="en-US" sz="1200" dirty="0">
              <a:latin typeface="Futura Condensed"/>
              <a:cs typeface="Futura Condensed"/>
            </a:endParaRPr>
          </a:p>
        </p:txBody>
      </p:sp>
      <p:grpSp>
        <p:nvGrpSpPr>
          <p:cNvPr id="22" name="Group 21"/>
          <p:cNvGrpSpPr/>
          <p:nvPr/>
        </p:nvGrpSpPr>
        <p:grpSpPr>
          <a:xfrm>
            <a:off x="4007796" y="2832776"/>
            <a:ext cx="3307404" cy="956202"/>
            <a:chOff x="3992282" y="2832776"/>
            <a:chExt cx="3307404" cy="956202"/>
          </a:xfrm>
        </p:grpSpPr>
        <p:sp>
          <p:nvSpPr>
            <p:cNvPr id="18" name="TextBox 17"/>
            <p:cNvSpPr txBox="1"/>
            <p:nvPr/>
          </p:nvSpPr>
          <p:spPr>
            <a:xfrm>
              <a:off x="4089400" y="3328603"/>
              <a:ext cx="3117152" cy="460375"/>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a:t>更多资源（例如：示例项目、课程材料、 </a:t>
              </a:r>
              <a:r>
                <a:rPr lang="en-US" altLang="zh-CN" sz="1200" dirty="0"/>
                <a:t>Scratch </a:t>
              </a:r>
              <a:r>
                <a:rPr lang="zh-CN" altLang="en-US" sz="1200" dirty="0"/>
                <a:t>卡片、手工材料）</a:t>
              </a:r>
              <a:endParaRPr lang="en-US" sz="1200" dirty="0" smtClean="0">
                <a:latin typeface="Futura Condensed"/>
                <a:cs typeface="Futura Condensed"/>
              </a:endParaRPr>
            </a:p>
          </p:txBody>
        </p:sp>
        <p:sp>
          <p:nvSpPr>
            <p:cNvPr id="19" name="TextBox 18"/>
            <p:cNvSpPr txBox="1"/>
            <p:nvPr/>
          </p:nvSpPr>
          <p:spPr>
            <a:xfrm>
              <a:off x="3992282" y="2832776"/>
              <a:ext cx="3307404" cy="338554"/>
            </a:xfrm>
            <a:prstGeom prst="rect">
              <a:avLst/>
            </a:prstGeom>
            <a:noFill/>
          </p:spPr>
          <p:txBody>
            <a:bodyPr wrap="square" rtlCol="0">
              <a:spAutoFit/>
            </a:bodyPr>
            <a:lstStyle/>
            <a:p>
              <a:r>
                <a:rPr lang="zh-CN" altLang="en-US" sz="1600" dirty="0"/>
                <a:t>可用资源</a:t>
              </a:r>
              <a:endParaRPr lang="en-US" altLang="zh-CN" sz="1600" dirty="0">
                <a:latin typeface="Futura Condensed"/>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007796" y="3904941"/>
            <a:ext cx="3307404" cy="957492"/>
            <a:chOff x="3992282" y="2832776"/>
            <a:chExt cx="3307404" cy="957492"/>
          </a:xfrm>
        </p:grpSpPr>
        <p:sp>
          <p:nvSpPr>
            <p:cNvPr id="60" name="TextBox 59"/>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smtClean="0"/>
                <a:t>今天</a:t>
              </a:r>
              <a:r>
                <a:rPr lang="zh-CN" altLang="en-US" sz="1200" dirty="0"/>
                <a:t>你准备做项目的哪个部分？</a:t>
              </a:r>
              <a:endParaRPr lang="zh-CN" altLang="en-US" sz="1200" dirty="0"/>
            </a:p>
            <a:p>
              <a:r>
                <a:rPr lang="en-US" altLang="zh-CN" sz="1200" dirty="0" smtClean="0"/>
                <a:t>+  </a:t>
              </a:r>
              <a:r>
                <a:rPr lang="zh-CN" altLang="en-US" sz="1200" dirty="0" smtClean="0"/>
                <a:t>为了</a:t>
              </a:r>
              <a:r>
                <a:rPr lang="zh-CN" altLang="en-US" sz="1200" dirty="0"/>
                <a:t>取得进展，你可能需要什么帮助？</a:t>
              </a:r>
              <a:endParaRPr lang="en-US" sz="1200" dirty="0">
                <a:latin typeface="Futura Condensed"/>
                <a:cs typeface="Futura Condensed"/>
              </a:endParaRPr>
            </a:p>
          </p:txBody>
        </p:sp>
        <p:sp>
          <p:nvSpPr>
            <p:cNvPr id="61" name="TextBox 60"/>
            <p:cNvSpPr txBox="1"/>
            <p:nvPr/>
          </p:nvSpPr>
          <p:spPr>
            <a:xfrm>
              <a:off x="3992282" y="2832776"/>
              <a:ext cx="3307404" cy="337185"/>
            </a:xfrm>
            <a:prstGeom prst="rect">
              <a:avLst/>
            </a:prstGeom>
            <a:noFill/>
          </p:spPr>
          <p:txBody>
            <a:bodyPr wrap="square" rtlCol="0">
              <a:spAutoFit/>
            </a:bodyPr>
            <a:lstStyle/>
            <a:p>
              <a:r>
                <a:rPr lang="zh-CN" altLang="en-US" sz="1600" dirty="0"/>
                <a:t>反思提示</a:t>
              </a:r>
              <a:endParaRPr lang="en-US" altLang="zh-CN" sz="1600" dirty="0">
                <a:latin typeface="Futura Condensed"/>
                <a:cs typeface="Futura Condensed"/>
              </a:endParaRPr>
            </a:p>
          </p:txBody>
        </p:sp>
        <p:cxnSp>
          <p:nvCxnSpPr>
            <p:cNvPr id="62" name="Straight Connector 6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007796" y="5167919"/>
            <a:ext cx="3307404" cy="956202"/>
            <a:chOff x="3992282" y="2832776"/>
            <a:chExt cx="3307404" cy="956202"/>
          </a:xfrm>
        </p:grpSpPr>
        <p:sp>
          <p:nvSpPr>
            <p:cNvPr id="64" name="TextBox 63"/>
            <p:cNvSpPr txBox="1"/>
            <p:nvPr/>
          </p:nvSpPr>
          <p:spPr>
            <a:xfrm>
              <a:off x="4089400" y="3328603"/>
              <a:ext cx="3117152" cy="460375"/>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smtClean="0"/>
                <a:t>个人</a:t>
              </a:r>
              <a:r>
                <a:rPr lang="zh-CN" altLang="en-US" sz="1200" dirty="0"/>
                <a:t>或者团队是否有合理的进展？</a:t>
              </a:r>
              <a:endParaRPr lang="zh-CN" altLang="en-US" sz="1200" dirty="0"/>
            </a:p>
            <a:p>
              <a:r>
                <a:rPr lang="en-US" altLang="zh-CN" sz="1200" dirty="0" smtClean="0"/>
                <a:t>+  </a:t>
              </a:r>
              <a:r>
                <a:rPr lang="zh-CN" altLang="en-US" sz="1200" dirty="0" smtClean="0"/>
                <a:t>你</a:t>
              </a:r>
              <a:r>
                <a:rPr lang="zh-CN" altLang="en-US" sz="1200" dirty="0"/>
                <a:t>对学生们的项目有什么反馈或建议？</a:t>
              </a:r>
              <a:endParaRPr lang="en-US" sz="1200" dirty="0" smtClean="0">
                <a:latin typeface="Futura Condensed"/>
                <a:cs typeface="Futura Condensed"/>
              </a:endParaRPr>
            </a:p>
          </p:txBody>
        </p:sp>
        <p:sp>
          <p:nvSpPr>
            <p:cNvPr id="65" name="TextBox 64"/>
            <p:cNvSpPr txBox="1"/>
            <p:nvPr/>
          </p:nvSpPr>
          <p:spPr>
            <a:xfrm>
              <a:off x="3992282" y="2832776"/>
              <a:ext cx="3307404" cy="338554"/>
            </a:xfrm>
            <a:prstGeom prst="rect">
              <a:avLst/>
            </a:prstGeom>
            <a:noFill/>
          </p:spPr>
          <p:txBody>
            <a:bodyPr wrap="square" rtlCol="0">
              <a:spAutoFit/>
            </a:bodyPr>
            <a:lstStyle/>
            <a:p>
              <a:r>
                <a:rPr lang="zh-CN" altLang="en-US" sz="1600" dirty="0"/>
                <a:t>回顾学生作品</a:t>
              </a:r>
              <a:endParaRPr lang="en-US" altLang="zh-CN" sz="1600" dirty="0">
                <a:latin typeface="Futura Condensed"/>
                <a:cs typeface="Futura Condensed"/>
              </a:endParaRPr>
            </a:p>
          </p:txBody>
        </p:sp>
        <p:cxnSp>
          <p:nvCxnSpPr>
            <p:cNvPr id="66" name="Straight Connector 6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2" name="TextBox 51"/>
          <p:cNvSpPr txBox="1"/>
          <p:nvPr/>
        </p:nvSpPr>
        <p:spPr>
          <a:xfrm>
            <a:off x="2535516" y="1692424"/>
            <a:ext cx="1229088" cy="460375"/>
          </a:xfrm>
          <a:prstGeom prst="rect">
            <a:avLst/>
          </a:prstGeom>
          <a:noFill/>
        </p:spPr>
        <p:txBody>
          <a:bodyPr wrap="square" rtlCol="0">
            <a:spAutoFit/>
          </a:bodyPr>
          <a:lstStyle/>
          <a:p>
            <a:pPr algn="l" fontAlgn="base">
              <a:lnSpc>
                <a:spcPct val="120000"/>
              </a:lnSpc>
            </a:pPr>
            <a:r>
              <a:rPr lang="zh-CN" altLang="en-US" sz="1000" dirty="0"/>
              <a:t>建议时间</a:t>
            </a:r>
            <a:r>
              <a:rPr lang="zh-CN" altLang="en-US" sz="1000" dirty="0" smtClean="0"/>
              <a:t> </a:t>
            </a:r>
            <a:endParaRPr lang="en-US" altLang="zh-CN" sz="1000" dirty="0" smtClean="0"/>
          </a:p>
          <a:p>
            <a:pPr algn="l" fontAlgn="base">
              <a:lnSpc>
                <a:spcPct val="120000"/>
              </a:lnSpc>
            </a:pPr>
            <a:r>
              <a:rPr lang="en-US" altLang="zh-CN" sz="1000" dirty="0" smtClean="0"/>
              <a:t>45-60 </a:t>
            </a:r>
            <a:r>
              <a:rPr lang="zh-CN" altLang="en-US" sz="1000" dirty="0"/>
              <a:t>分钟</a:t>
            </a:r>
            <a:endParaRPr lang="en-US" altLang="zh-CN" sz="1000" dirty="0">
              <a:latin typeface="Futura Condensed"/>
              <a:cs typeface="Futura Condensed"/>
            </a:endParaRPr>
          </a:p>
        </p:txBody>
      </p:sp>
      <p:pic>
        <p:nvPicPr>
          <p:cNvPr id="53" name="Picture 52" descr="clock1.png"/>
          <p:cNvPicPr>
            <a:picLocks noChangeAspect="1"/>
          </p:cNvPicPr>
          <p:nvPr/>
        </p:nvPicPr>
        <p:blipFill rotWithShape="1">
          <a:blip r:embed="rId3">
            <a:extLst>
              <a:ext uri="{28A0092B-C50C-407E-A947-70E740481C1C}">
                <a14:useLocalDpi xmlns:a14="http://schemas.microsoft.com/office/drawing/2010/main" val="0"/>
              </a:ext>
            </a:extLst>
          </a:blip>
          <a:srcRect t="17500"/>
          <a:stretch>
            <a:fillRect/>
          </a:stretch>
        </p:blipFill>
        <p:spPr>
          <a:xfrm>
            <a:off x="2278506" y="1808284"/>
            <a:ext cx="324746" cy="267915"/>
          </a:xfrm>
          <a:prstGeom prst="rect">
            <a:avLst/>
          </a:prstGeom>
        </p:spPr>
      </p:pic>
      <p:grpSp>
        <p:nvGrpSpPr>
          <p:cNvPr id="74" name="Group 73"/>
          <p:cNvGrpSpPr/>
          <p:nvPr/>
        </p:nvGrpSpPr>
        <p:grpSpPr>
          <a:xfrm>
            <a:off x="457995" y="7630731"/>
            <a:ext cx="6857205" cy="352518"/>
            <a:chOff x="457995" y="7630731"/>
            <a:chExt cx="6857205" cy="352518"/>
          </a:xfrm>
        </p:grpSpPr>
        <p:sp>
          <p:nvSpPr>
            <p:cNvPr id="75" name="TextBox 74"/>
            <p:cNvSpPr txBox="1"/>
            <p:nvPr/>
          </p:nvSpPr>
          <p:spPr>
            <a:xfrm>
              <a:off x="457995" y="7641903"/>
              <a:ext cx="3307404" cy="338554"/>
            </a:xfrm>
            <a:prstGeom prst="rect">
              <a:avLst/>
            </a:prstGeom>
            <a:noFill/>
          </p:spPr>
          <p:txBody>
            <a:bodyPr wrap="square" rtlCol="0">
              <a:spAutoFit/>
            </a:bodyPr>
            <a:lstStyle/>
            <a:p>
              <a:r>
                <a:rPr lang="zh-CN" altLang="en-US" sz="1600" dirty="0"/>
                <a:t>备注说明</a:t>
              </a:r>
              <a:endParaRPr lang="en-US" altLang="zh-CN" sz="1600" dirty="0">
                <a:latin typeface="Futura Condensed"/>
                <a:cs typeface="Futura Condensed"/>
              </a:endParaRPr>
            </a:p>
          </p:txBody>
        </p:sp>
        <p:cxnSp>
          <p:nvCxnSpPr>
            <p:cNvPr id="76" name="Straight Connector 75"/>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4007796" y="7630731"/>
              <a:ext cx="3307404" cy="338554"/>
            </a:xfrm>
            <a:prstGeom prst="rect">
              <a:avLst/>
            </a:prstGeom>
            <a:noFill/>
          </p:spPr>
          <p:txBody>
            <a:bodyPr wrap="square" rtlCol="0">
              <a:spAutoFit/>
            </a:bodyPr>
            <a:lstStyle/>
            <a:p>
              <a:r>
                <a:rPr lang="zh-CN" altLang="en-US" sz="1600" dirty="0">
                  <a:latin typeface="Futura Condensed"/>
                  <a:cs typeface="Futura Condensed"/>
                </a:rPr>
                <a:t>我的笔记</a:t>
              </a:r>
              <a:endParaRPr lang="en-US" altLang="zh-CN" sz="1600" dirty="0">
                <a:latin typeface="Futura Condensed"/>
                <a:cs typeface="Futura Condensed"/>
              </a:endParaRPr>
            </a:p>
          </p:txBody>
        </p:sp>
      </p:grpSp>
      <p:cxnSp>
        <p:nvCxnSpPr>
          <p:cNvPr id="78" name="Straight Connector 77"/>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4104914" y="8217641"/>
            <a:ext cx="3117152" cy="1158779"/>
            <a:chOff x="3746748" y="8217641"/>
            <a:chExt cx="3475318" cy="1158779"/>
          </a:xfrm>
        </p:grpSpPr>
        <p:sp>
          <p:nvSpPr>
            <p:cNvPr id="80" name="TextBox 79"/>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panose="05000000000000000000" pitchFamily="2" charset="2"/>
                <a:buChar char="q"/>
              </a:pPr>
              <a:r>
                <a:rPr lang="en-US" sz="1400" dirty="0" smtClean="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r>
                <a:rPr lang="en-US" sz="1400" dirty="0" smtClean="0">
                  <a:latin typeface="Futura Condensed"/>
                  <a:cs typeface="Futura Condensed"/>
                </a:rPr>
                <a:t> </a:t>
              </a:r>
              <a:endParaRPr lang="en-US" sz="1400" dirty="0">
                <a:latin typeface="Futura Condensed"/>
                <a:cs typeface="Futura Condensed"/>
              </a:endParaRPr>
            </a:p>
          </p:txBody>
        </p:sp>
        <p:grpSp>
          <p:nvGrpSpPr>
            <p:cNvPr id="81" name="Group 80"/>
            <p:cNvGrpSpPr/>
            <p:nvPr/>
          </p:nvGrpSpPr>
          <p:grpSpPr>
            <a:xfrm>
              <a:off x="4076948" y="8385986"/>
              <a:ext cx="3145118" cy="883399"/>
              <a:chOff x="3891832" y="8385983"/>
              <a:chExt cx="3321768" cy="883398"/>
            </a:xfrm>
          </p:grpSpPr>
          <p:cxnSp>
            <p:nvCxnSpPr>
              <p:cNvPr id="82" name="Straight Connector 81"/>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91" name="TextBox 90"/>
          <p:cNvSpPr txBox="1"/>
          <p:nvPr/>
        </p:nvSpPr>
        <p:spPr>
          <a:xfrm>
            <a:off x="551129" y="8142739"/>
            <a:ext cx="3231204" cy="1198880"/>
          </a:xfrm>
          <a:prstGeom prst="rect">
            <a:avLst/>
          </a:prstGeom>
          <a:noFill/>
          <a:ln w="6350" cmpd="sng">
            <a:noFill/>
            <a:prstDash val="dash"/>
          </a:ln>
        </p:spPr>
        <p:txBody>
          <a:bodyPr wrap="square" rtlCol="0">
            <a:spAutoFit/>
          </a:bodyPr>
          <a:lstStyle/>
          <a:p>
            <a:r>
              <a:rPr lang="en-US" altLang="zh-CN" sz="1200" dirty="0" smtClean="0"/>
              <a:t>+  </a:t>
            </a:r>
            <a:r>
              <a:rPr lang="zh-CN" altLang="en-US" sz="1200" dirty="0" smtClean="0"/>
              <a:t>所有</a:t>
            </a:r>
            <a:r>
              <a:rPr lang="zh-CN" altLang="en-US" sz="1200" dirty="0"/>
              <a:t>设计活动都是有限制的</a:t>
            </a:r>
            <a:r>
              <a:rPr lang="en-US" altLang="zh-CN" sz="1200" dirty="0"/>
              <a:t>—</a:t>
            </a:r>
            <a:r>
              <a:rPr lang="zh-CN" altLang="en-US" sz="1200" dirty="0"/>
              <a:t>时间的限制、资源的限制、我们在既定</a:t>
            </a:r>
            <a:r>
              <a:rPr lang="zh-CN" altLang="en-US" sz="1200" dirty="0" smtClean="0"/>
              <a:t>时间点的能力</a:t>
            </a:r>
            <a:r>
              <a:rPr lang="zh-CN" altLang="en-US" sz="1200" dirty="0"/>
              <a:t>的限制</a:t>
            </a:r>
            <a:r>
              <a:rPr lang="en-US" altLang="zh-CN" sz="1200" dirty="0"/>
              <a:t>—</a:t>
            </a:r>
            <a:r>
              <a:rPr lang="zh-CN" altLang="en-US" sz="1200" dirty="0"/>
              <a:t>所以有时可能需要做出妥协。开放式的设计环节是和学生们</a:t>
            </a:r>
            <a:r>
              <a:rPr lang="zh-CN" altLang="en-US" sz="1200" dirty="0" smtClean="0"/>
              <a:t>讨论</a:t>
            </a:r>
            <a:r>
              <a:rPr lang="zh-CN" altLang="en-US" sz="1200" dirty="0"/>
              <a:t>项目核心元素的好机会。项目中最重要的部分是什么？在所剩时间里， 有把握做完的是哪些？</a:t>
            </a:r>
            <a:endParaRPr lang="en-US" sz="1200" dirty="0">
              <a:latin typeface="Futura Condensed"/>
              <a:cs typeface="Futura Condensed"/>
            </a:endParaRPr>
          </a:p>
        </p:txBody>
      </p:sp>
      <p:sp>
        <p:nvSpPr>
          <p:cNvPr id="3" name="Slide Number Placeholder 2"/>
          <p:cNvSpPr>
            <a:spLocks noGrp="1"/>
          </p:cNvSpPr>
          <p:nvPr>
            <p:ph type="sldNum" sz="quarter" idx="12"/>
          </p:nvPr>
        </p:nvSpPr>
        <p:spPr>
          <a:xfrm>
            <a:off x="142398" y="9519711"/>
            <a:ext cx="1813560" cy="535517"/>
          </a:xfrm>
        </p:spPr>
        <p:txBody>
          <a:bodyPr/>
          <a:lstStyle/>
          <a:p>
            <a:r>
              <a:rPr lang="en-US" dirty="0" smtClean="0"/>
              <a:t>120</a:t>
            </a:r>
            <a:endParaRPr lang="en-US" dirty="0"/>
          </a:p>
        </p:txBody>
      </p:sp>
      <p:grpSp>
        <p:nvGrpSpPr>
          <p:cNvPr id="48" name="Group 47"/>
          <p:cNvGrpSpPr/>
          <p:nvPr/>
        </p:nvGrpSpPr>
        <p:grpSpPr>
          <a:xfrm>
            <a:off x="550545" y="-318"/>
            <a:ext cx="493395" cy="2697163"/>
            <a:chOff x="550334" y="-329"/>
            <a:chExt cx="493776" cy="2792297"/>
          </a:xfrm>
        </p:grpSpPr>
        <p:pic>
          <p:nvPicPr>
            <p:cNvPr id="49" name="Picture 48" descr="Unit6activit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334" y="0"/>
              <a:ext cx="493776" cy="2791968"/>
            </a:xfrm>
            <a:prstGeom prst="rect">
              <a:avLst/>
            </a:prstGeom>
          </p:spPr>
        </p:pic>
        <p:sp>
          <p:nvSpPr>
            <p:cNvPr id="50" name="TextBox 49"/>
            <p:cNvSpPr txBox="1"/>
            <p:nvPr/>
          </p:nvSpPr>
          <p:spPr>
            <a:xfrm rot="5400000">
              <a:off x="-422937" y="1032551"/>
              <a:ext cx="2434343" cy="368584"/>
            </a:xfrm>
            <a:prstGeom prst="rect">
              <a:avLst/>
            </a:prstGeom>
            <a:noFill/>
          </p:spPr>
          <p:txBody>
            <a:bodyPr wrap="square" rtlCol="0" anchor="ctr" anchorCtr="0">
              <a:spAutoFit/>
            </a:bodyPr>
            <a:lstStyle/>
            <a:p>
              <a:pPr algn="r"/>
              <a:r>
                <a:rPr lang="en-US" altLang="zh-CN" dirty="0">
                  <a:solidFill>
                    <a:schemeClr val="bg1"/>
                  </a:solidFill>
                  <a:latin typeface="Futura Condensed"/>
                  <a:cs typeface="Futura Condensed"/>
                </a:rPr>
                <a:t> UNIT 6 </a:t>
              </a:r>
              <a:r>
                <a:rPr lang="zh-CN" altLang="en-US" dirty="0">
                  <a:solidFill>
                    <a:schemeClr val="bg1"/>
                  </a:solidFill>
                </a:rPr>
                <a:t>编程马拉松</a:t>
              </a:r>
              <a:endParaRPr lang="en-US" altLang="zh-CN" dirty="0">
                <a:solidFill>
                  <a:schemeClr val="bg1"/>
                </a:solidFill>
                <a:latin typeface="Futura Condensed"/>
                <a:cs typeface="Futura Condensed"/>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t6designsprint.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7772400" cy="100584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3540777" y="1521818"/>
            <a:ext cx="2203704" cy="551815"/>
          </a:xfrm>
          <a:prstGeom prst="rect">
            <a:avLst/>
          </a:prstGeom>
          <a:noFill/>
          <a:ln w="6350" cmpd="sng">
            <a:solidFill>
              <a:schemeClr val="tx1"/>
            </a:solidFill>
            <a:prstDash val="dash"/>
          </a:ln>
        </p:spPr>
        <p:txBody>
          <a:bodyPr wrap="square" tIns="91440" bIns="91440" rtlCol="0" anchor="ctr" anchorCtr="0">
            <a:spAutoFit/>
          </a:bodyPr>
          <a:lstStyle/>
          <a:p>
            <a:pPr algn="just"/>
            <a:r>
              <a:rPr lang="zh-CN" altLang="en-US" sz="1200" dirty="0"/>
              <a:t>使用以下空白处或者你自己的设计日志来回答下列问题</a:t>
            </a:r>
            <a:endParaRPr lang="en-US" sz="1200" dirty="0">
              <a:latin typeface="Futura Condensed"/>
              <a:cs typeface="Futura Condensed"/>
            </a:endParaRPr>
          </a:p>
        </p:txBody>
      </p:sp>
      <p:grpSp>
        <p:nvGrpSpPr>
          <p:cNvPr id="103" name="Group 102"/>
          <p:cNvGrpSpPr/>
          <p:nvPr/>
        </p:nvGrpSpPr>
        <p:grpSpPr>
          <a:xfrm>
            <a:off x="457995" y="2725094"/>
            <a:ext cx="6871221" cy="3167708"/>
            <a:chOff x="457995" y="2725094"/>
            <a:chExt cx="6871221" cy="3167708"/>
          </a:xfrm>
        </p:grpSpPr>
        <p:sp>
          <p:nvSpPr>
            <p:cNvPr id="104" name="Rectangle 103"/>
            <p:cNvSpPr/>
            <p:nvPr/>
          </p:nvSpPr>
          <p:spPr>
            <a:xfrm>
              <a:off x="548714" y="3149602"/>
              <a:ext cx="6780502" cy="274320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TextBox 104"/>
            <p:cNvSpPr txBox="1"/>
            <p:nvPr/>
          </p:nvSpPr>
          <p:spPr>
            <a:xfrm>
              <a:off x="457995" y="2725094"/>
              <a:ext cx="6871221" cy="338554"/>
            </a:xfrm>
            <a:prstGeom prst="rect">
              <a:avLst/>
            </a:prstGeom>
            <a:noFill/>
          </p:spPr>
          <p:txBody>
            <a:bodyPr wrap="square" rtlCol="0">
              <a:spAutoFit/>
            </a:bodyPr>
            <a:lstStyle/>
            <a:p>
              <a:pPr marL="171450" indent="-171450">
                <a:buFont typeface="Lucida Grande" panose="020B0600040502020204"/>
                <a:buChar char="+"/>
              </a:pPr>
              <a:r>
                <a:rPr lang="zh-CN" altLang="en-US" sz="1600" dirty="0" smtClean="0">
                  <a:latin typeface="Futura Condensed"/>
                  <a:cs typeface="Futura Condensed"/>
                </a:rPr>
                <a:t>今天</a:t>
              </a:r>
              <a:r>
                <a:rPr lang="zh-CN" altLang="en-US" sz="1600" dirty="0">
                  <a:latin typeface="Futura Condensed"/>
                  <a:cs typeface="Futura Condensed"/>
                </a:rPr>
                <a:t>你准备做项目的哪个部分？</a:t>
              </a:r>
              <a:endParaRPr lang="en-US" sz="1600" dirty="0">
                <a:latin typeface="Futura Condensed"/>
                <a:cs typeface="Futura Condensed"/>
              </a:endParaRPr>
            </a:p>
          </p:txBody>
        </p:sp>
        <p:cxnSp>
          <p:nvCxnSpPr>
            <p:cNvPr id="106" name="Straight Connector 105"/>
            <p:cNvCxnSpPr/>
            <p:nvPr/>
          </p:nvCxnSpPr>
          <p:spPr>
            <a:xfrm>
              <a:off x="548714" y="3061540"/>
              <a:ext cx="6780501"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7" name="Group 106"/>
          <p:cNvGrpSpPr/>
          <p:nvPr/>
        </p:nvGrpSpPr>
        <p:grpSpPr>
          <a:xfrm>
            <a:off x="457995" y="6011157"/>
            <a:ext cx="6871221" cy="3167708"/>
            <a:chOff x="457995" y="2725094"/>
            <a:chExt cx="6871221" cy="3167708"/>
          </a:xfrm>
        </p:grpSpPr>
        <p:sp>
          <p:nvSpPr>
            <p:cNvPr id="108" name="Rectangle 107"/>
            <p:cNvSpPr/>
            <p:nvPr/>
          </p:nvSpPr>
          <p:spPr>
            <a:xfrm>
              <a:off x="548714" y="3149602"/>
              <a:ext cx="6780502" cy="274320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TextBox 108"/>
            <p:cNvSpPr txBox="1"/>
            <p:nvPr/>
          </p:nvSpPr>
          <p:spPr>
            <a:xfrm>
              <a:off x="457995" y="2725094"/>
              <a:ext cx="6871221" cy="338554"/>
            </a:xfrm>
            <a:prstGeom prst="rect">
              <a:avLst/>
            </a:prstGeom>
            <a:noFill/>
          </p:spPr>
          <p:txBody>
            <a:bodyPr wrap="square" rtlCol="0">
              <a:spAutoFit/>
            </a:bodyPr>
            <a:lstStyle/>
            <a:p>
              <a:pPr marL="171450" indent="-171450">
                <a:buFont typeface="Lucida Grande" panose="020B0600040502020204"/>
                <a:buChar char="+"/>
              </a:pPr>
              <a:r>
                <a:rPr lang="zh-CN" altLang="en-US" sz="1600" dirty="0">
                  <a:latin typeface="Futura Condensed"/>
                  <a:cs typeface="Futura Condensed"/>
                </a:rPr>
                <a:t>为了取得进展，你可能需要什么</a:t>
              </a:r>
              <a:r>
                <a:rPr lang="zh-CN" altLang="en-US" sz="1600" dirty="0" smtClean="0">
                  <a:latin typeface="Futura Condensed"/>
                  <a:cs typeface="Futura Condensed"/>
                </a:rPr>
                <a:t>帮助？</a:t>
              </a:r>
              <a:endParaRPr lang="en-US" sz="1600" dirty="0">
                <a:latin typeface="Futura Condensed"/>
                <a:cs typeface="Futura Condensed"/>
              </a:endParaRPr>
            </a:p>
          </p:txBody>
        </p:sp>
        <p:cxnSp>
          <p:nvCxnSpPr>
            <p:cNvPr id="110" name="Straight Connector 109"/>
            <p:cNvCxnSpPr/>
            <p:nvPr/>
          </p:nvCxnSpPr>
          <p:spPr>
            <a:xfrm>
              <a:off x="548714" y="3061540"/>
              <a:ext cx="6780501"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p:nvPr/>
        </p:nvGrpSpPr>
        <p:grpSpPr>
          <a:xfrm>
            <a:off x="3540777" y="635270"/>
            <a:ext cx="3108418" cy="584775"/>
            <a:chOff x="3540777" y="635270"/>
            <a:chExt cx="3171308" cy="584775"/>
          </a:xfrm>
        </p:grpSpPr>
        <p:sp>
          <p:nvSpPr>
            <p:cNvPr id="115" name="TextBox 114"/>
            <p:cNvSpPr txBox="1"/>
            <p:nvPr/>
          </p:nvSpPr>
          <p:spPr>
            <a:xfrm>
              <a:off x="3540777" y="635270"/>
              <a:ext cx="3171308" cy="584775"/>
            </a:xfrm>
            <a:prstGeom prst="rect">
              <a:avLst/>
            </a:prstGeom>
            <a:noFill/>
            <a:ln w="6350" cmpd="sng">
              <a:solidFill>
                <a:schemeClr val="tx1"/>
              </a:solidFill>
              <a:prstDash val="dash"/>
            </a:ln>
          </p:spPr>
          <p:txBody>
            <a:bodyPr wrap="square" tIns="91440" bIns="91440" rtlCol="0" anchor="ctr" anchorCtr="0">
              <a:spAutoFit/>
            </a:bodyPr>
            <a:lstStyle/>
            <a:p>
              <a:r>
                <a:rPr lang="zh-CN" altLang="en-US" sz="1400" dirty="0">
                  <a:latin typeface="Futura Condensed"/>
                  <a:cs typeface="Futura Condensed"/>
                </a:rPr>
                <a:t>姓名</a:t>
              </a:r>
              <a:r>
                <a:rPr lang="en-US" sz="1200" dirty="0">
                  <a:latin typeface="Futura Condensed"/>
                  <a:cs typeface="Futura Condensed"/>
                </a:rPr>
                <a:t>: </a:t>
              </a:r>
              <a:endParaRPr lang="en-US" sz="1200" dirty="0">
                <a:latin typeface="Futura Condensed"/>
                <a:cs typeface="Futura Condensed"/>
              </a:endParaRPr>
            </a:p>
            <a:p>
              <a:r>
                <a:rPr lang="en-US" sz="1200" dirty="0">
                  <a:latin typeface="Futura Condensed"/>
                  <a:cs typeface="Futura Condensed"/>
                </a:rPr>
                <a:t> </a:t>
              </a:r>
              <a:endParaRPr lang="en-US" sz="1200" dirty="0">
                <a:latin typeface="Futura Condensed"/>
                <a:cs typeface="Futura Condensed"/>
              </a:endParaRPr>
            </a:p>
          </p:txBody>
        </p:sp>
        <p:cxnSp>
          <p:nvCxnSpPr>
            <p:cNvPr id="116" name="Straight Connector 115"/>
            <p:cNvCxnSpPr/>
            <p:nvPr/>
          </p:nvCxnSpPr>
          <p:spPr>
            <a:xfrm>
              <a:off x="3631675" y="1122673"/>
              <a:ext cx="3017520"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8" name="TextBox 27"/>
          <p:cNvSpPr txBox="1"/>
          <p:nvPr/>
        </p:nvSpPr>
        <p:spPr>
          <a:xfrm>
            <a:off x="457995" y="647673"/>
            <a:ext cx="2815942" cy="1260475"/>
          </a:xfrm>
          <a:prstGeom prst="rect">
            <a:avLst/>
          </a:prstGeom>
          <a:noFill/>
        </p:spPr>
        <p:txBody>
          <a:bodyPr wrap="square" rtlCol="0">
            <a:spAutoFit/>
          </a:bodyPr>
          <a:lstStyle/>
          <a:p>
            <a:r>
              <a:rPr lang="zh-CN" altLang="en-US" sz="3800" dirty="0" smtClean="0">
                <a:latin typeface="Futura Condensed"/>
                <a:cs typeface="Futura Condensed"/>
              </a:rPr>
              <a:t>设计冲刺</a:t>
            </a:r>
            <a:endParaRPr lang="en-US" altLang="zh-CN" sz="3800" dirty="0" smtClean="0">
              <a:latin typeface="Futura Condensed"/>
              <a:cs typeface="Futura Condensed"/>
            </a:endParaRPr>
          </a:p>
          <a:p>
            <a:r>
              <a:rPr lang="zh-CN" altLang="en-US" sz="3800" dirty="0" smtClean="0">
                <a:latin typeface="Futura Condensed"/>
                <a:cs typeface="Futura Condensed"/>
              </a:rPr>
              <a:t>反思</a:t>
            </a:r>
            <a:endParaRPr lang="en-US" sz="3800" dirty="0" smtClean="0">
              <a:latin typeface="Futura Condensed"/>
              <a:cs typeface="Futura Condensed"/>
            </a:endParaRPr>
          </a:p>
        </p:txBody>
      </p:sp>
      <p:grpSp>
        <p:nvGrpSpPr>
          <p:cNvPr id="32" name="Group 31"/>
          <p:cNvGrpSpPr/>
          <p:nvPr/>
        </p:nvGrpSpPr>
        <p:grpSpPr>
          <a:xfrm>
            <a:off x="6840670" y="0"/>
            <a:ext cx="493776" cy="2791968"/>
            <a:chOff x="550334" y="0"/>
            <a:chExt cx="493776" cy="2791968"/>
          </a:xfrm>
        </p:grpSpPr>
        <p:pic>
          <p:nvPicPr>
            <p:cNvPr id="33" name="Picture 32" descr="Unit6activity.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0334" y="0"/>
              <a:ext cx="493776" cy="2791968"/>
            </a:xfrm>
            <a:prstGeom prst="rect">
              <a:avLst/>
            </a:prstGeom>
          </p:spPr>
        </p:pic>
        <p:sp>
          <p:nvSpPr>
            <p:cNvPr id="34" name="TextBox 33"/>
            <p:cNvSpPr txBox="1"/>
            <p:nvPr/>
          </p:nvSpPr>
          <p:spPr>
            <a:xfrm rot="5400000">
              <a:off x="-422530" y="1017693"/>
              <a:ext cx="2434164" cy="398780"/>
            </a:xfrm>
            <a:prstGeom prst="rect">
              <a:avLst/>
            </a:prstGeom>
            <a:noFill/>
          </p:spPr>
          <p:txBody>
            <a:bodyPr wrap="square" rtlCol="0" anchor="ctr" anchorCtr="0">
              <a:spAutoFit/>
            </a:bodyPr>
            <a:lstStyle/>
            <a:p>
              <a:pPr algn="r"/>
              <a:r>
                <a:rPr lang="en-US" sz="2000" dirty="0">
                  <a:solidFill>
                    <a:schemeClr val="bg1"/>
                  </a:solidFill>
                  <a:latin typeface="Futura Condensed"/>
                  <a:cs typeface="Futura Condensed"/>
                </a:rPr>
                <a:t> UNIT </a:t>
              </a:r>
              <a:r>
                <a:rPr lang="en-US" sz="2000" dirty="0" smtClean="0">
                  <a:solidFill>
                    <a:schemeClr val="bg1"/>
                  </a:solidFill>
                  <a:latin typeface="Futura Condensed"/>
                  <a:cs typeface="Futura Condensed"/>
                </a:rPr>
                <a:t>6 </a:t>
              </a:r>
              <a:r>
                <a:rPr lang="zh-CN" altLang="en-US" sz="2000" dirty="0" smtClean="0">
                  <a:solidFill>
                    <a:schemeClr val="bg1"/>
                  </a:solidFill>
                </a:rPr>
                <a:t>回顾</a:t>
              </a:r>
              <a:r>
                <a:rPr lang="zh-CN" altLang="en-US" sz="2000" dirty="0">
                  <a:solidFill>
                    <a:schemeClr val="bg1"/>
                  </a:solidFill>
                </a:rPr>
                <a:t>小结</a:t>
              </a:r>
              <a:endParaRPr lang="en-US" sz="2000" dirty="0">
                <a:solidFill>
                  <a:schemeClr val="bg1"/>
                </a:solidFill>
                <a:latin typeface="Futura Condensed"/>
                <a:cs typeface="Futura Condensed"/>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57200" y="2832776"/>
            <a:ext cx="3324338" cy="4465212"/>
            <a:chOff x="422410" y="2832776"/>
            <a:chExt cx="3324338" cy="4465212"/>
          </a:xfrm>
        </p:grpSpPr>
        <p:sp>
          <p:nvSpPr>
            <p:cNvPr id="14" name="TextBox 13"/>
            <p:cNvSpPr txBox="1"/>
            <p:nvPr/>
          </p:nvSpPr>
          <p:spPr>
            <a:xfrm>
              <a:off x="515544" y="3328603"/>
              <a:ext cx="3231204" cy="3969385"/>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a:t>把团队分成 </a:t>
              </a:r>
              <a:r>
                <a:rPr lang="en-US" altLang="zh-CN" sz="1200" dirty="0"/>
                <a:t>3-4 </a:t>
              </a:r>
              <a:r>
                <a:rPr lang="zh-CN" altLang="en-US" sz="1200" dirty="0"/>
                <a:t>人的反馈小组，使得反馈小组的成员与项目小组的成员不同</a:t>
              </a:r>
              <a:r>
                <a:rPr lang="zh-CN" altLang="en-US" sz="1200" dirty="0" smtClean="0"/>
                <a:t>。（</a:t>
              </a:r>
              <a:r>
                <a:rPr lang="zh-CN" altLang="en-US" sz="1200" dirty="0"/>
                <a:t>可选）也可以让学生按照第 </a:t>
              </a:r>
              <a:r>
                <a:rPr lang="en-US" altLang="zh-CN" sz="1200" dirty="0"/>
                <a:t>0 </a:t>
              </a:r>
              <a:r>
                <a:rPr lang="zh-CN" altLang="en-US" sz="1200" dirty="0"/>
                <a:t>单元的点评小组活动中的方式分组</a:t>
              </a:r>
              <a:r>
                <a:rPr lang="zh-CN" altLang="en-US" sz="1200" dirty="0" smtClean="0"/>
                <a:t>。</a:t>
              </a:r>
              <a:endParaRPr lang="en-US" altLang="zh-CN" sz="1200" dirty="0" smtClean="0"/>
            </a:p>
            <a:p>
              <a:pPr marL="171450" indent="-171450">
                <a:buFont typeface="Wingdings" panose="05000000000000000000" pitchFamily="2" charset="2"/>
                <a:buChar char="q"/>
              </a:pPr>
              <a:endParaRPr lang="en-US" altLang="zh-CN" sz="1200" dirty="0" smtClean="0"/>
            </a:p>
            <a:p>
              <a:pPr marL="171450" indent="-171450">
                <a:buFont typeface="Wingdings" panose="05000000000000000000" pitchFamily="2" charset="2"/>
                <a:buChar char="q"/>
              </a:pPr>
              <a:r>
                <a:rPr lang="zh-CN" altLang="en-US" sz="1200" dirty="0" smtClean="0"/>
                <a:t>分发项目</a:t>
              </a:r>
              <a:r>
                <a:rPr lang="zh-CN" altLang="en-US" sz="1200" dirty="0"/>
                <a:t>反馈表格</a:t>
              </a:r>
              <a:r>
                <a:rPr lang="zh-CN" altLang="en-US" sz="1200" dirty="0" smtClean="0">
                  <a:sym typeface="+mn-ea"/>
                </a:rPr>
                <a:t>给每个学生</a:t>
              </a:r>
              <a:r>
                <a:rPr lang="zh-CN" altLang="en-US" sz="1200" dirty="0"/>
                <a:t>，回顾表格中不同部分的内容。让学生在表格顶部填写学生姓名</a:t>
              </a:r>
              <a:r>
                <a:rPr lang="zh-CN" altLang="en-US" sz="1200" dirty="0" smtClean="0"/>
                <a:t>和项目</a:t>
              </a:r>
              <a:r>
                <a:rPr lang="zh-CN" altLang="en-US" sz="1200" dirty="0"/>
                <a:t>标题</a:t>
              </a:r>
              <a:r>
                <a:rPr lang="zh-CN" altLang="en-US" sz="1200" dirty="0" smtClean="0"/>
                <a:t>。</a:t>
              </a:r>
              <a:endParaRPr lang="en-US" altLang="zh-CN" sz="1200" dirty="0" smtClean="0"/>
            </a:p>
            <a:p>
              <a:pPr marL="171450" indent="-171450">
                <a:buFont typeface="Wingdings" panose="05000000000000000000" pitchFamily="2" charset="2"/>
                <a:buChar char="q"/>
              </a:pPr>
              <a:endParaRPr lang="en-US" altLang="zh-CN" sz="1200" dirty="0" smtClean="0"/>
            </a:p>
            <a:p>
              <a:pPr marL="171450" indent="-171450">
                <a:buFont typeface="Wingdings" panose="05000000000000000000" pitchFamily="2" charset="2"/>
                <a:buChar char="q"/>
              </a:pPr>
              <a:r>
                <a:rPr lang="zh-CN" altLang="en-US" sz="1200" dirty="0"/>
                <a:t>让学生花 </a:t>
              </a:r>
              <a:r>
                <a:rPr lang="en-US" altLang="zh-CN" sz="1200" dirty="0"/>
                <a:t>10 </a:t>
              </a:r>
              <a:r>
                <a:rPr lang="zh-CN" altLang="en-US" sz="1200" dirty="0"/>
                <a:t>分钟回顾反馈小组中的每个项目，并用红黄绿反馈问题来点评</a:t>
              </a:r>
              <a:r>
                <a:rPr lang="zh-CN" altLang="en-US" sz="1200" dirty="0" smtClean="0"/>
                <a:t>项目</a:t>
              </a:r>
              <a:r>
                <a:rPr lang="zh-CN" altLang="en-US" sz="1200" dirty="0"/>
                <a:t>草案。回顾结束后，每个学生都会从其他反馈小组成员那里获得关于自己</a:t>
              </a:r>
              <a:r>
                <a:rPr lang="zh-CN" altLang="en-US" sz="1200" dirty="0" smtClean="0"/>
                <a:t>项目的</a:t>
              </a:r>
              <a:r>
                <a:rPr lang="zh-CN" altLang="en-US" sz="1200" dirty="0"/>
                <a:t>反馈</a:t>
              </a:r>
              <a:r>
                <a:rPr lang="zh-CN" altLang="en-US" sz="1200" dirty="0" smtClean="0"/>
                <a:t>。</a:t>
              </a:r>
              <a:endParaRPr lang="en-US" altLang="zh-CN" sz="1200" dirty="0" smtClean="0"/>
            </a:p>
            <a:p>
              <a:pPr marL="171450" indent="-171450">
                <a:buFont typeface="Wingdings" panose="05000000000000000000" pitchFamily="2" charset="2"/>
                <a:buChar char="q"/>
              </a:pPr>
              <a:endParaRPr lang="en-US" altLang="zh-CN" sz="1200" dirty="0" smtClean="0"/>
            </a:p>
            <a:p>
              <a:pPr marL="171450" indent="-171450">
                <a:buFont typeface="Wingdings" panose="05000000000000000000" pitchFamily="2" charset="2"/>
                <a:buChar char="q"/>
              </a:pPr>
              <a:r>
                <a:rPr lang="zh-CN" altLang="en-US" sz="1200" dirty="0" smtClean="0"/>
                <a:t>当</a:t>
              </a:r>
              <a:r>
                <a:rPr lang="zh-CN" altLang="en-US" sz="1200" dirty="0"/>
                <a:t>所有反馈活动都结束后，让学生和他们的项目团队回顾收集到的反馈，并且</a:t>
              </a:r>
              <a:r>
                <a:rPr lang="zh-CN" altLang="en-US" sz="1200" dirty="0" smtClean="0"/>
                <a:t>反思</a:t>
              </a:r>
              <a:r>
                <a:rPr lang="zh-CN" altLang="en-US" sz="1200" dirty="0"/>
                <a:t>在下一个设计冲刺中，他们想把哪些反馈融入项目中。（可选）项目反馈活动</a:t>
              </a:r>
              <a:r>
                <a:rPr lang="zh-CN" altLang="en-US" sz="1200" dirty="0" smtClean="0"/>
                <a:t>结束</a:t>
              </a:r>
              <a:r>
                <a:rPr lang="zh-CN" altLang="en-US" sz="1200" dirty="0"/>
                <a:t>时，可以将完成的项目反馈表格收回，在下次的项目检查或设计冲刺活动</a:t>
              </a:r>
              <a:r>
                <a:rPr lang="zh-CN" altLang="en-US" sz="1200" dirty="0" smtClean="0"/>
                <a:t>时再</a:t>
              </a:r>
              <a:r>
                <a:rPr lang="zh-CN" altLang="en-US" sz="1200" dirty="0"/>
                <a:t>分发给学生。</a:t>
              </a:r>
              <a:endParaRPr lang="en-US" sz="1200" dirty="0">
                <a:latin typeface="Futura Condensed"/>
                <a:cs typeface="Futura Condensed"/>
              </a:endParaRPr>
            </a:p>
          </p:txBody>
        </p:sp>
        <p:sp>
          <p:nvSpPr>
            <p:cNvPr id="15" name="TextBox 14"/>
            <p:cNvSpPr txBox="1"/>
            <p:nvPr/>
          </p:nvSpPr>
          <p:spPr>
            <a:xfrm>
              <a:off x="422410" y="2832776"/>
              <a:ext cx="3307404" cy="337185"/>
            </a:xfrm>
            <a:prstGeom prst="rect">
              <a:avLst/>
            </a:prstGeom>
            <a:noFill/>
          </p:spPr>
          <p:txBody>
            <a:bodyPr wrap="square" rtlCol="0">
              <a:spAutoFit/>
            </a:bodyPr>
            <a:lstStyle/>
            <a:p>
              <a:r>
                <a:rPr lang="zh-CN" altLang="en-US" sz="1600" dirty="0"/>
                <a:t>活动描述</a:t>
              </a:r>
              <a:endParaRPr lang="en-US" altLang="zh-CN" sz="1600" dirty="0">
                <a:latin typeface="Futura Condensed"/>
                <a:cs typeface="Futura Condensed"/>
              </a:endParaRP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1300031" y="595840"/>
            <a:ext cx="2815942" cy="646331"/>
          </a:xfrm>
          <a:prstGeom prst="rect">
            <a:avLst/>
          </a:prstGeom>
          <a:noFill/>
        </p:spPr>
        <p:txBody>
          <a:bodyPr wrap="square" rtlCol="0">
            <a:spAutoFit/>
          </a:bodyPr>
          <a:lstStyle/>
          <a:p>
            <a:r>
              <a:rPr lang="zh-CN" altLang="en-US" sz="3600" dirty="0"/>
              <a:t>项目反馈</a:t>
            </a:r>
            <a:endParaRPr lang="en-US" sz="3400" dirty="0" smtClean="0">
              <a:latin typeface="Futura Condensed"/>
              <a:cs typeface="Futura Condensed"/>
            </a:endParaRPr>
          </a:p>
        </p:txBody>
      </p:sp>
      <p:sp>
        <p:nvSpPr>
          <p:cNvPr id="10" name="TextBox 9"/>
          <p:cNvSpPr txBox="1"/>
          <p:nvPr/>
        </p:nvSpPr>
        <p:spPr>
          <a:xfrm>
            <a:off x="4214625" y="795405"/>
            <a:ext cx="2999848" cy="1383665"/>
          </a:xfrm>
          <a:prstGeom prst="rect">
            <a:avLst/>
          </a:prstGeom>
          <a:noFill/>
          <a:ln w="6350" cmpd="sng">
            <a:solidFill>
              <a:schemeClr val="tx1"/>
            </a:solidFill>
            <a:prstDash val="dash"/>
          </a:ln>
        </p:spPr>
        <p:txBody>
          <a:bodyPr wrap="square" rtlCol="0">
            <a:spAutoFit/>
          </a:bodyPr>
          <a:lstStyle/>
          <a:p>
            <a:r>
              <a:rPr lang="zh-CN" altLang="en-US" sz="1400" dirty="0"/>
              <a:t>目标：</a:t>
            </a:r>
            <a:endParaRPr lang="zh-CN" altLang="en-US" sz="1400" dirty="0"/>
          </a:p>
          <a:p>
            <a:r>
              <a:rPr lang="zh-CN" altLang="en-US" sz="1400" dirty="0"/>
              <a:t>完成这个活动后，学生们将：</a:t>
            </a:r>
            <a:endParaRPr lang="zh-CN" altLang="en-US" sz="1400" dirty="0"/>
          </a:p>
          <a:p>
            <a:r>
              <a:rPr lang="en-US" altLang="zh-CN" sz="1400" dirty="0" smtClean="0"/>
              <a:t>+  </a:t>
            </a:r>
            <a:r>
              <a:rPr lang="zh-CN" altLang="en-US" sz="1400" dirty="0" smtClean="0"/>
              <a:t>组成</a:t>
            </a:r>
            <a:r>
              <a:rPr lang="zh-CN" altLang="en-US" sz="1400" dirty="0"/>
              <a:t>点评小组，为彼此的项目给予初始反馈。</a:t>
            </a:r>
            <a:endParaRPr lang="zh-CN" altLang="en-US" sz="1400" dirty="0"/>
          </a:p>
          <a:p>
            <a:r>
              <a:rPr lang="en-US" altLang="zh-CN" sz="1400" dirty="0" smtClean="0"/>
              <a:t>+  </a:t>
            </a:r>
            <a:r>
              <a:rPr lang="zh-CN" altLang="en-US" sz="1400" dirty="0" smtClean="0"/>
              <a:t>测试</a:t>
            </a:r>
            <a:r>
              <a:rPr lang="zh-CN" altLang="en-US" sz="1400" dirty="0"/>
              <a:t>“进行中的项目”</a:t>
            </a:r>
            <a:endParaRPr lang="zh-CN" altLang="en-US" sz="1400" dirty="0"/>
          </a:p>
          <a:p>
            <a:r>
              <a:rPr lang="en-US" altLang="zh-CN" sz="1400" dirty="0" smtClean="0"/>
              <a:t>+  </a:t>
            </a:r>
            <a:r>
              <a:rPr lang="zh-CN" altLang="en-US" sz="1400" dirty="0" smtClean="0"/>
              <a:t>形成</a:t>
            </a:r>
            <a:r>
              <a:rPr lang="zh-CN" altLang="en-US" sz="1400" dirty="0"/>
              <a:t>和分享对他人项目的反馈</a:t>
            </a:r>
            <a:endParaRPr lang="en-US" sz="1200" dirty="0">
              <a:latin typeface="Futura Condensed"/>
              <a:cs typeface="Futura Condensed"/>
            </a:endParaRPr>
          </a:p>
        </p:txBody>
      </p:sp>
      <p:grpSp>
        <p:nvGrpSpPr>
          <p:cNvPr id="22" name="Group 21"/>
          <p:cNvGrpSpPr/>
          <p:nvPr/>
        </p:nvGrpSpPr>
        <p:grpSpPr>
          <a:xfrm>
            <a:off x="4007796" y="2832776"/>
            <a:ext cx="3307404" cy="772826"/>
            <a:chOff x="3992282" y="2832776"/>
            <a:chExt cx="3307404" cy="772826"/>
          </a:xfrm>
        </p:grpSpPr>
        <p:sp>
          <p:nvSpPr>
            <p:cNvPr id="18" name="TextBox 17"/>
            <p:cNvSpPr txBox="1"/>
            <p:nvPr/>
          </p:nvSpPr>
          <p:spPr>
            <a:xfrm>
              <a:off x="4089400" y="3328603"/>
              <a:ext cx="3117152" cy="276999"/>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en-US" sz="1200" dirty="0" smtClean="0">
                  <a:latin typeface="Futura Condensed"/>
                  <a:cs typeface="Futura Condensed"/>
                </a:rPr>
                <a:t>“</a:t>
              </a:r>
              <a:r>
                <a:rPr lang="zh-CN" altLang="en-US" sz="1200" dirty="0" smtClean="0"/>
                <a:t>项目反馈</a:t>
              </a:r>
              <a:r>
                <a:rPr lang="en-US" altLang="zh-CN" sz="1200" dirty="0" smtClean="0"/>
                <a:t>”</a:t>
              </a:r>
              <a:r>
                <a:rPr lang="zh-CN" altLang="en-US" sz="1200" dirty="0" smtClean="0"/>
                <a:t>课程材料</a:t>
              </a:r>
              <a:endParaRPr lang="en-US" sz="1200" dirty="0" smtClean="0">
                <a:latin typeface="Futura Condensed"/>
                <a:cs typeface="Futura Condensed"/>
              </a:endParaRPr>
            </a:p>
          </p:txBody>
        </p:sp>
        <p:sp>
          <p:nvSpPr>
            <p:cNvPr id="19" name="TextBox 18"/>
            <p:cNvSpPr txBox="1"/>
            <p:nvPr/>
          </p:nvSpPr>
          <p:spPr>
            <a:xfrm>
              <a:off x="3992282" y="2832776"/>
              <a:ext cx="3307404" cy="338554"/>
            </a:xfrm>
            <a:prstGeom prst="rect">
              <a:avLst/>
            </a:prstGeom>
            <a:noFill/>
          </p:spPr>
          <p:txBody>
            <a:bodyPr wrap="square" rtlCol="0">
              <a:spAutoFit/>
            </a:bodyPr>
            <a:lstStyle/>
            <a:p>
              <a:r>
                <a:rPr lang="zh-CN" altLang="en-US" sz="1600" dirty="0"/>
                <a:t>可用资源</a:t>
              </a:r>
              <a:endParaRPr lang="en-US" altLang="zh-CN" sz="1600" dirty="0">
                <a:latin typeface="Futura Condensed"/>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007796" y="3721777"/>
            <a:ext cx="3307404" cy="1140987"/>
            <a:chOff x="3992282" y="2832776"/>
            <a:chExt cx="3307404" cy="1140987"/>
          </a:xfrm>
        </p:grpSpPr>
        <p:sp>
          <p:nvSpPr>
            <p:cNvPr id="60" name="TextBox 59"/>
            <p:cNvSpPr txBox="1"/>
            <p:nvPr/>
          </p:nvSpPr>
          <p:spPr>
            <a:xfrm>
              <a:off x="4089400" y="3328603"/>
              <a:ext cx="3117152" cy="645160"/>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smtClean="0"/>
                <a:t>你</a:t>
              </a:r>
              <a:r>
                <a:rPr lang="zh-CN" altLang="en-US" sz="1200" dirty="0"/>
                <a:t>项目的哪方面得到其他人的反馈 </a:t>
              </a:r>
              <a:r>
                <a:rPr lang="en-US" altLang="zh-CN" sz="1200" dirty="0"/>
                <a:t>?</a:t>
              </a:r>
              <a:endParaRPr lang="en-US" altLang="zh-CN" sz="1200" dirty="0"/>
            </a:p>
            <a:p>
              <a:r>
                <a:rPr lang="en-US" altLang="zh-CN" sz="1200" dirty="0" smtClean="0"/>
                <a:t>+  </a:t>
              </a:r>
              <a:r>
                <a:rPr lang="zh-CN" altLang="en-US" sz="1200" dirty="0" smtClean="0"/>
                <a:t>下一步</a:t>
              </a:r>
              <a:r>
                <a:rPr lang="zh-CN" altLang="en-US" sz="1200" dirty="0"/>
                <a:t>你准备把哪些反馈（如果有的话）融入你的项目？</a:t>
              </a:r>
              <a:endParaRPr lang="en-US" sz="1200" dirty="0">
                <a:latin typeface="Futura Condensed"/>
                <a:cs typeface="Futura Condensed"/>
              </a:endParaRPr>
            </a:p>
          </p:txBody>
        </p:sp>
        <p:sp>
          <p:nvSpPr>
            <p:cNvPr id="61" name="TextBox 60"/>
            <p:cNvSpPr txBox="1"/>
            <p:nvPr/>
          </p:nvSpPr>
          <p:spPr>
            <a:xfrm>
              <a:off x="3992282" y="2832776"/>
              <a:ext cx="3307404" cy="337185"/>
            </a:xfrm>
            <a:prstGeom prst="rect">
              <a:avLst/>
            </a:prstGeom>
            <a:noFill/>
          </p:spPr>
          <p:txBody>
            <a:bodyPr wrap="square" rtlCol="0">
              <a:spAutoFit/>
            </a:bodyPr>
            <a:lstStyle/>
            <a:p>
              <a:r>
                <a:rPr lang="zh-CN" altLang="en-US" sz="1600" dirty="0"/>
                <a:t>反思提示</a:t>
              </a:r>
              <a:endParaRPr lang="en-US" altLang="zh-CN" sz="1600" dirty="0">
                <a:latin typeface="Futura Condensed"/>
                <a:cs typeface="Futura Condensed"/>
              </a:endParaRPr>
            </a:p>
          </p:txBody>
        </p:sp>
        <p:cxnSp>
          <p:nvCxnSpPr>
            <p:cNvPr id="62" name="Straight Connector 6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007796" y="5162575"/>
            <a:ext cx="3307404" cy="1140987"/>
            <a:chOff x="3992282" y="2832776"/>
            <a:chExt cx="3307404" cy="1140987"/>
          </a:xfrm>
        </p:grpSpPr>
        <p:sp>
          <p:nvSpPr>
            <p:cNvPr id="64" name="TextBox 63"/>
            <p:cNvSpPr txBox="1"/>
            <p:nvPr/>
          </p:nvSpPr>
          <p:spPr>
            <a:xfrm>
              <a:off x="4089400" y="3328603"/>
              <a:ext cx="3117152" cy="645160"/>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smtClean="0"/>
                <a:t>是否</a:t>
              </a:r>
              <a:r>
                <a:rPr lang="zh-CN" altLang="en-US" sz="1200" dirty="0"/>
                <a:t>每个学生都有机会从不同途径给予和获得反馈？</a:t>
              </a:r>
              <a:endParaRPr lang="zh-CN" altLang="en-US" sz="1200" dirty="0"/>
            </a:p>
            <a:p>
              <a:r>
                <a:rPr lang="en-US" altLang="zh-CN" sz="1200" dirty="0" smtClean="0"/>
                <a:t>+  </a:t>
              </a:r>
              <a:r>
                <a:rPr lang="zh-CN" altLang="en-US" sz="1200" dirty="0" smtClean="0"/>
                <a:t>每个</a:t>
              </a:r>
              <a:r>
                <a:rPr lang="zh-CN" altLang="en-US" sz="1200" dirty="0"/>
                <a:t>学生是否都完成了项目反馈材料？</a:t>
              </a:r>
              <a:endParaRPr lang="en-US" sz="1200" dirty="0">
                <a:latin typeface="Futura Condensed"/>
                <a:cs typeface="Futura Condensed"/>
              </a:endParaRPr>
            </a:p>
          </p:txBody>
        </p:sp>
        <p:sp>
          <p:nvSpPr>
            <p:cNvPr id="65" name="TextBox 64"/>
            <p:cNvSpPr txBox="1"/>
            <p:nvPr/>
          </p:nvSpPr>
          <p:spPr>
            <a:xfrm>
              <a:off x="3992282" y="2832776"/>
              <a:ext cx="3307404" cy="338554"/>
            </a:xfrm>
            <a:prstGeom prst="rect">
              <a:avLst/>
            </a:prstGeom>
            <a:noFill/>
          </p:spPr>
          <p:txBody>
            <a:bodyPr wrap="square" rtlCol="0">
              <a:spAutoFit/>
            </a:bodyPr>
            <a:lstStyle/>
            <a:p>
              <a:r>
                <a:rPr lang="zh-CN" altLang="en-US" sz="1600" dirty="0"/>
                <a:t>回顾学生作品</a:t>
              </a:r>
              <a:endParaRPr lang="en-US" altLang="zh-CN" sz="1600" dirty="0">
                <a:latin typeface="Futura Condensed"/>
                <a:cs typeface="Futura Condensed"/>
              </a:endParaRPr>
            </a:p>
          </p:txBody>
        </p:sp>
        <p:cxnSp>
          <p:nvCxnSpPr>
            <p:cNvPr id="66" name="Straight Connector 6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TextBox 66"/>
          <p:cNvSpPr txBox="1"/>
          <p:nvPr/>
        </p:nvSpPr>
        <p:spPr>
          <a:xfrm>
            <a:off x="2527922" y="1694474"/>
            <a:ext cx="1134021" cy="460375"/>
          </a:xfrm>
          <a:prstGeom prst="rect">
            <a:avLst/>
          </a:prstGeom>
          <a:noFill/>
        </p:spPr>
        <p:txBody>
          <a:bodyPr wrap="square" rtlCol="0">
            <a:spAutoFit/>
          </a:bodyPr>
          <a:lstStyle/>
          <a:p>
            <a:pPr algn="l" fontAlgn="base">
              <a:lnSpc>
                <a:spcPct val="120000"/>
              </a:lnSpc>
            </a:pPr>
            <a:r>
              <a:rPr lang="zh-CN" altLang="en-US" sz="1000" dirty="0"/>
              <a:t>建议时间</a:t>
            </a:r>
            <a:r>
              <a:rPr lang="zh-CN" altLang="en-US" sz="1000" dirty="0" smtClean="0"/>
              <a:t> </a:t>
            </a:r>
            <a:endParaRPr lang="en-US" altLang="zh-CN" sz="1000" dirty="0" smtClean="0"/>
          </a:p>
          <a:p>
            <a:pPr algn="l" fontAlgn="base">
              <a:lnSpc>
                <a:spcPct val="120000"/>
              </a:lnSpc>
            </a:pPr>
            <a:r>
              <a:rPr lang="en-US" altLang="zh-CN" sz="1000" dirty="0" smtClean="0"/>
              <a:t>30-</a:t>
            </a:r>
            <a:r>
              <a:rPr lang="en-US" altLang="zh-CN" sz="1000" dirty="0"/>
              <a:t>45 </a:t>
            </a:r>
            <a:r>
              <a:rPr lang="zh-CN" altLang="en-US" sz="1000" dirty="0"/>
              <a:t>分钟</a:t>
            </a:r>
            <a:endParaRPr lang="en-US" altLang="zh-CN" sz="1000" dirty="0">
              <a:latin typeface="Futura Condensed"/>
              <a:cs typeface="Futura Condensed"/>
            </a:endParaRPr>
          </a:p>
        </p:txBody>
      </p:sp>
      <p:pic>
        <p:nvPicPr>
          <p:cNvPr id="68" name="Picture 67" descr="30mi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66475" y="1752620"/>
            <a:ext cx="329184" cy="329184"/>
          </a:xfrm>
          <a:prstGeom prst="rect">
            <a:avLst/>
          </a:prstGeom>
        </p:spPr>
      </p:pic>
      <p:grpSp>
        <p:nvGrpSpPr>
          <p:cNvPr id="76" name="Group 75"/>
          <p:cNvGrpSpPr/>
          <p:nvPr/>
        </p:nvGrpSpPr>
        <p:grpSpPr>
          <a:xfrm>
            <a:off x="457995" y="7630731"/>
            <a:ext cx="6857205" cy="352518"/>
            <a:chOff x="457995" y="7630731"/>
            <a:chExt cx="6857205" cy="352518"/>
          </a:xfrm>
        </p:grpSpPr>
        <p:sp>
          <p:nvSpPr>
            <p:cNvPr id="77" name="TextBox 76"/>
            <p:cNvSpPr txBox="1"/>
            <p:nvPr/>
          </p:nvSpPr>
          <p:spPr>
            <a:xfrm>
              <a:off x="457995" y="7641903"/>
              <a:ext cx="3307404" cy="338554"/>
            </a:xfrm>
            <a:prstGeom prst="rect">
              <a:avLst/>
            </a:prstGeom>
            <a:noFill/>
          </p:spPr>
          <p:txBody>
            <a:bodyPr wrap="square" rtlCol="0">
              <a:spAutoFit/>
            </a:bodyPr>
            <a:lstStyle/>
            <a:p>
              <a:r>
                <a:rPr lang="zh-CN" altLang="en-US" sz="1600" dirty="0"/>
                <a:t>备注说明</a:t>
              </a:r>
              <a:endParaRPr lang="en-US" altLang="zh-CN" sz="1600" dirty="0">
                <a:latin typeface="Futura Condensed"/>
                <a:cs typeface="Futura Condensed"/>
              </a:endParaRPr>
            </a:p>
          </p:txBody>
        </p:sp>
        <p:cxnSp>
          <p:nvCxnSpPr>
            <p:cNvPr id="78" name="Straight Connector 77"/>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4007796" y="7630731"/>
              <a:ext cx="3307404" cy="338554"/>
            </a:xfrm>
            <a:prstGeom prst="rect">
              <a:avLst/>
            </a:prstGeom>
            <a:noFill/>
          </p:spPr>
          <p:txBody>
            <a:bodyPr wrap="square" rtlCol="0">
              <a:spAutoFit/>
            </a:bodyPr>
            <a:lstStyle/>
            <a:p>
              <a:r>
                <a:rPr lang="zh-CN" altLang="en-US" sz="1600" dirty="0">
                  <a:latin typeface="Futura Condensed"/>
                  <a:cs typeface="Futura Condensed"/>
                </a:rPr>
                <a:t>我的笔记</a:t>
              </a:r>
              <a:endParaRPr lang="en-US" altLang="zh-CN" sz="1600" dirty="0">
                <a:latin typeface="Futura Condensed"/>
                <a:cs typeface="Futura Condensed"/>
              </a:endParaRPr>
            </a:p>
          </p:txBody>
        </p:sp>
      </p:grpSp>
      <p:cxnSp>
        <p:nvCxnSpPr>
          <p:cNvPr id="80" name="Straight Connector 79"/>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1" name="Group 80"/>
          <p:cNvGrpSpPr/>
          <p:nvPr/>
        </p:nvGrpSpPr>
        <p:grpSpPr>
          <a:xfrm>
            <a:off x="4104914" y="8217641"/>
            <a:ext cx="3117152" cy="1158779"/>
            <a:chOff x="3746748" y="8217641"/>
            <a:chExt cx="3475318" cy="1158779"/>
          </a:xfrm>
        </p:grpSpPr>
        <p:sp>
          <p:nvSpPr>
            <p:cNvPr id="82" name="TextBox 81"/>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panose="05000000000000000000" pitchFamily="2" charset="2"/>
                <a:buChar char="q"/>
              </a:pPr>
              <a:r>
                <a:rPr lang="en-US" sz="1400" dirty="0" smtClean="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r>
                <a:rPr lang="en-US" sz="1400" dirty="0" smtClean="0">
                  <a:latin typeface="Futura Condensed"/>
                  <a:cs typeface="Futura Condensed"/>
                </a:rPr>
                <a:t> </a:t>
              </a:r>
              <a:endParaRPr lang="en-US" sz="1400" dirty="0">
                <a:latin typeface="Futura Condensed"/>
                <a:cs typeface="Futura Condensed"/>
              </a:endParaRPr>
            </a:p>
          </p:txBody>
        </p:sp>
        <p:grpSp>
          <p:nvGrpSpPr>
            <p:cNvPr id="83" name="Group 82"/>
            <p:cNvGrpSpPr/>
            <p:nvPr/>
          </p:nvGrpSpPr>
          <p:grpSpPr>
            <a:xfrm>
              <a:off x="4076948" y="8385986"/>
              <a:ext cx="3145118" cy="883399"/>
              <a:chOff x="3891832" y="8385983"/>
              <a:chExt cx="3321768" cy="883398"/>
            </a:xfrm>
          </p:grpSpPr>
          <p:cxnSp>
            <p:nvCxnSpPr>
              <p:cNvPr id="84" name="Straight Connector 83"/>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93" name="TextBox 92"/>
          <p:cNvSpPr txBox="1"/>
          <p:nvPr/>
        </p:nvSpPr>
        <p:spPr>
          <a:xfrm>
            <a:off x="551129" y="8142739"/>
            <a:ext cx="3231204" cy="645160"/>
          </a:xfrm>
          <a:prstGeom prst="rect">
            <a:avLst/>
          </a:prstGeom>
          <a:noFill/>
          <a:ln w="6350" cmpd="sng">
            <a:noFill/>
            <a:prstDash val="dash"/>
          </a:ln>
        </p:spPr>
        <p:txBody>
          <a:bodyPr wrap="square" rtlCol="0">
            <a:spAutoFit/>
          </a:bodyPr>
          <a:lstStyle/>
          <a:p>
            <a:r>
              <a:rPr lang="zh-CN" altLang="en-US" sz="1200" dirty="0" smtClean="0"/>
              <a:t> </a:t>
            </a:r>
            <a:r>
              <a:rPr lang="en-US" altLang="zh-CN" sz="1200" dirty="0" smtClean="0"/>
              <a:t>+  </a:t>
            </a:r>
            <a:r>
              <a:rPr lang="zh-CN" altLang="en-US" sz="1200" dirty="0" smtClean="0"/>
              <a:t>不同</a:t>
            </a:r>
            <a:r>
              <a:rPr lang="zh-CN" altLang="en-US" sz="1200" dirty="0"/>
              <a:t>的人对进行中项目会提供不同的看法。为学习者创造机会从多种途径</a:t>
            </a:r>
            <a:r>
              <a:rPr lang="zh-CN" altLang="en-US" sz="1200" dirty="0" smtClean="0"/>
              <a:t>获得</a:t>
            </a:r>
            <a:r>
              <a:rPr lang="zh-CN" altLang="en-US" sz="1200" dirty="0"/>
              <a:t>反馈（包括他们自己）。</a:t>
            </a:r>
            <a:endParaRPr lang="en-US" sz="1200" dirty="0">
              <a:latin typeface="Futura Condensed"/>
              <a:cs typeface="Futura Condensed"/>
            </a:endParaRPr>
          </a:p>
        </p:txBody>
      </p:sp>
      <p:sp>
        <p:nvSpPr>
          <p:cNvPr id="3" name="Slide Number Placeholder 2"/>
          <p:cNvSpPr>
            <a:spLocks noGrp="1"/>
          </p:cNvSpPr>
          <p:nvPr>
            <p:ph type="sldNum" sz="quarter" idx="12"/>
          </p:nvPr>
        </p:nvSpPr>
        <p:spPr>
          <a:xfrm>
            <a:off x="142398" y="9519711"/>
            <a:ext cx="1813560" cy="535517"/>
          </a:xfrm>
        </p:spPr>
        <p:txBody>
          <a:bodyPr/>
          <a:lstStyle/>
          <a:p>
            <a:r>
              <a:rPr lang="en-US" dirty="0" smtClean="0"/>
              <a:t>122</a:t>
            </a:r>
            <a:endParaRPr lang="en-US" dirty="0"/>
          </a:p>
        </p:txBody>
      </p:sp>
      <p:grpSp>
        <p:nvGrpSpPr>
          <p:cNvPr id="45" name="Group 44"/>
          <p:cNvGrpSpPr/>
          <p:nvPr/>
        </p:nvGrpSpPr>
        <p:grpSpPr>
          <a:xfrm>
            <a:off x="550334" y="0"/>
            <a:ext cx="493776" cy="2791968"/>
            <a:chOff x="550334" y="0"/>
            <a:chExt cx="493776" cy="2791968"/>
          </a:xfrm>
        </p:grpSpPr>
        <p:pic>
          <p:nvPicPr>
            <p:cNvPr id="46" name="Picture 45" descr="Unit6activ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34" y="0"/>
              <a:ext cx="493776" cy="2791968"/>
            </a:xfrm>
            <a:prstGeom prst="rect">
              <a:avLst/>
            </a:prstGeom>
          </p:spPr>
        </p:pic>
        <p:sp>
          <p:nvSpPr>
            <p:cNvPr id="47" name="TextBox 46"/>
            <p:cNvSpPr txBox="1"/>
            <p:nvPr/>
          </p:nvSpPr>
          <p:spPr>
            <a:xfrm rot="5400000">
              <a:off x="-333821" y="1121643"/>
              <a:ext cx="2256745" cy="368300"/>
            </a:xfrm>
            <a:prstGeom prst="rect">
              <a:avLst/>
            </a:prstGeom>
            <a:noFill/>
          </p:spPr>
          <p:txBody>
            <a:bodyPr wrap="square" rtlCol="0" anchor="ctr" anchorCtr="0">
              <a:spAutoFit/>
            </a:bodyPr>
            <a:lstStyle/>
            <a:p>
              <a:pPr algn="r"/>
              <a:r>
                <a:rPr lang="en-US" altLang="zh-CN" dirty="0">
                  <a:solidFill>
                    <a:schemeClr val="bg1"/>
                  </a:solidFill>
                  <a:latin typeface="Futura Condensed"/>
                  <a:cs typeface="Futura Condensed"/>
                </a:rPr>
                <a:t> UNIT 6 </a:t>
              </a:r>
              <a:r>
                <a:rPr lang="zh-CN" altLang="en-US" dirty="0">
                  <a:solidFill>
                    <a:schemeClr val="bg1"/>
                  </a:solidFill>
                </a:rPr>
                <a:t>编程马拉松</a:t>
              </a:r>
              <a:endParaRPr lang="en-US" altLang="zh-CN" dirty="0">
                <a:solidFill>
                  <a:schemeClr val="bg1"/>
                </a:solidFill>
                <a:latin typeface="Futura Condensed"/>
                <a:cs typeface="Futura Condensed"/>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539756" y="2966076"/>
            <a:ext cx="6694076" cy="4666447"/>
            <a:chOff x="539756" y="2972508"/>
            <a:chExt cx="6694076" cy="4666447"/>
          </a:xfrm>
        </p:grpSpPr>
        <p:grpSp>
          <p:nvGrpSpPr>
            <p:cNvPr id="54" name="Group 53"/>
            <p:cNvGrpSpPr/>
            <p:nvPr/>
          </p:nvGrpSpPr>
          <p:grpSpPr>
            <a:xfrm>
              <a:off x="539756" y="2972508"/>
              <a:ext cx="6694076" cy="4666447"/>
              <a:chOff x="539756" y="2570480"/>
              <a:chExt cx="6694076" cy="4666447"/>
            </a:xfrm>
          </p:grpSpPr>
          <p:grpSp>
            <p:nvGrpSpPr>
              <p:cNvPr id="59" name="Group 58"/>
              <p:cNvGrpSpPr/>
              <p:nvPr/>
            </p:nvGrpSpPr>
            <p:grpSpPr>
              <a:xfrm>
                <a:off x="539756" y="2570480"/>
                <a:ext cx="6694076" cy="4666447"/>
                <a:chOff x="539756" y="2756196"/>
                <a:chExt cx="6694076" cy="4523954"/>
              </a:xfrm>
            </p:grpSpPr>
            <p:sp>
              <p:nvSpPr>
                <p:cNvPr id="61" name="Rectangle 60"/>
                <p:cNvSpPr/>
                <p:nvPr/>
              </p:nvSpPr>
              <p:spPr>
                <a:xfrm>
                  <a:off x="1680370" y="2756196"/>
                  <a:ext cx="1851154" cy="4523954"/>
                </a:xfrm>
                <a:prstGeom prst="rect">
                  <a:avLst/>
                </a:prstGeom>
                <a:solidFill>
                  <a:srgbClr val="FFC2BC"/>
                </a:solidFill>
                <a:ln w="3175" cmpd="sng">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Rectangle 63"/>
                <p:cNvSpPr/>
                <p:nvPr/>
              </p:nvSpPr>
              <p:spPr>
                <a:xfrm>
                  <a:off x="3531524" y="2756196"/>
                  <a:ext cx="1851154" cy="4523954"/>
                </a:xfrm>
                <a:prstGeom prst="rect">
                  <a:avLst/>
                </a:prstGeom>
                <a:solidFill>
                  <a:srgbClr val="FFFFCA"/>
                </a:solidFill>
                <a:ln w="3175" cmpd="sng">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Rectangle 65"/>
                <p:cNvSpPr/>
                <p:nvPr/>
              </p:nvSpPr>
              <p:spPr>
                <a:xfrm>
                  <a:off x="5382678" y="2756196"/>
                  <a:ext cx="1851154" cy="4523954"/>
                </a:xfrm>
                <a:prstGeom prst="rect">
                  <a:avLst/>
                </a:prstGeom>
                <a:solidFill>
                  <a:srgbClr val="C3FFC8"/>
                </a:solidFill>
                <a:ln w="3175" cmpd="sng">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67" name="Group 66"/>
                <p:cNvGrpSpPr/>
                <p:nvPr/>
              </p:nvGrpSpPr>
              <p:grpSpPr>
                <a:xfrm>
                  <a:off x="539756" y="2756196"/>
                  <a:ext cx="6694075" cy="4523954"/>
                  <a:chOff x="539756" y="2833941"/>
                  <a:chExt cx="6694075" cy="4523954"/>
                </a:xfrm>
              </p:grpSpPr>
              <p:sp>
                <p:nvSpPr>
                  <p:cNvPr id="68" name="Rectangle 67"/>
                  <p:cNvSpPr/>
                  <p:nvPr/>
                </p:nvSpPr>
                <p:spPr>
                  <a:xfrm>
                    <a:off x="549584" y="2833941"/>
                    <a:ext cx="1130786" cy="4523954"/>
                  </a:xfrm>
                  <a:prstGeom prst="rect">
                    <a:avLst/>
                  </a:prstGeom>
                  <a:noFill/>
                  <a:ln w="3175" cmpd="sng">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69" name="Group 68"/>
                  <p:cNvGrpSpPr/>
                  <p:nvPr/>
                </p:nvGrpSpPr>
                <p:grpSpPr>
                  <a:xfrm>
                    <a:off x="539756" y="4607350"/>
                    <a:ext cx="6694075" cy="2750545"/>
                    <a:chOff x="539756" y="4787650"/>
                    <a:chExt cx="6694075" cy="2750545"/>
                  </a:xfrm>
                </p:grpSpPr>
                <p:cxnSp>
                  <p:nvCxnSpPr>
                    <p:cNvPr id="70" name="Straight Connector 69"/>
                    <p:cNvCxnSpPr/>
                    <p:nvPr/>
                  </p:nvCxnSpPr>
                  <p:spPr>
                    <a:xfrm>
                      <a:off x="551119" y="4787650"/>
                      <a:ext cx="6682712" cy="0"/>
                    </a:xfrm>
                    <a:prstGeom prst="line">
                      <a:avLst/>
                    </a:prstGeom>
                    <a:ln w="3175" cmpd="sng">
                      <a:solidFill>
                        <a:schemeClr val="tx1"/>
                      </a:solidFill>
                    </a:ln>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a:xfrm>
                      <a:off x="551119" y="6162922"/>
                      <a:ext cx="6682712" cy="0"/>
                    </a:xfrm>
                    <a:prstGeom prst="line">
                      <a:avLst/>
                    </a:prstGeom>
                    <a:ln w="3175" cmpd="sng">
                      <a:solidFill>
                        <a:schemeClr val="tx1"/>
                      </a:solidFill>
                    </a:ln>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a:xfrm>
                      <a:off x="539756" y="7538195"/>
                      <a:ext cx="6694075" cy="0"/>
                    </a:xfrm>
                    <a:prstGeom prst="line">
                      <a:avLst/>
                    </a:prstGeom>
                    <a:ln w="3175" cmpd="sng">
                      <a:solidFill>
                        <a:schemeClr val="tx1"/>
                      </a:solidFill>
                    </a:ln>
                  </p:spPr>
                  <p:style>
                    <a:lnRef idx="1">
                      <a:schemeClr val="dk1"/>
                    </a:lnRef>
                    <a:fillRef idx="0">
                      <a:schemeClr val="dk1"/>
                    </a:fillRef>
                    <a:effectRef idx="0">
                      <a:schemeClr val="dk1"/>
                    </a:effectRef>
                    <a:fontRef idx="minor">
                      <a:schemeClr val="tx1"/>
                    </a:fontRef>
                  </p:style>
                </p:cxnSp>
              </p:grpSp>
            </p:grpSp>
          </p:grpSp>
          <p:cxnSp>
            <p:nvCxnSpPr>
              <p:cNvPr id="60" name="Straight Connector 59"/>
              <p:cNvCxnSpPr/>
              <p:nvPr/>
            </p:nvCxnSpPr>
            <p:spPr>
              <a:xfrm>
                <a:off x="551120" y="2981155"/>
                <a:ext cx="6682712" cy="0"/>
              </a:xfrm>
              <a:prstGeom prst="line">
                <a:avLst/>
              </a:prstGeom>
              <a:ln w="3175" cmpd="sng">
                <a:solidFill>
                  <a:schemeClr val="tx1"/>
                </a:solidFill>
              </a:ln>
            </p:spPr>
            <p:style>
              <a:lnRef idx="1">
                <a:schemeClr val="dk1"/>
              </a:lnRef>
              <a:fillRef idx="0">
                <a:schemeClr val="dk1"/>
              </a:fillRef>
              <a:effectRef idx="0">
                <a:schemeClr val="dk1"/>
              </a:effectRef>
              <a:fontRef idx="minor">
                <a:schemeClr val="tx1"/>
              </a:fontRef>
            </p:style>
          </p:cxnSp>
        </p:grpSp>
        <p:sp>
          <p:nvSpPr>
            <p:cNvPr id="55" name="TextBox 54"/>
            <p:cNvSpPr txBox="1"/>
            <p:nvPr/>
          </p:nvSpPr>
          <p:spPr>
            <a:xfrm flipH="1">
              <a:off x="551120" y="3034807"/>
              <a:ext cx="1129250" cy="261610"/>
            </a:xfrm>
            <a:prstGeom prst="rect">
              <a:avLst/>
            </a:prstGeom>
            <a:noFill/>
          </p:spPr>
          <p:txBody>
            <a:bodyPr wrap="square" rtlCol="0">
              <a:spAutoFit/>
            </a:bodyPr>
            <a:lstStyle/>
            <a:p>
              <a:r>
                <a:rPr lang="zh-CN" altLang="en-US" sz="1100" dirty="0"/>
                <a:t>反馈者</a:t>
              </a:r>
              <a:endParaRPr lang="en-US" sz="1100" dirty="0">
                <a:latin typeface="Futura Condensed"/>
                <a:cs typeface="Futura Condensed"/>
              </a:endParaRPr>
            </a:p>
          </p:txBody>
        </p:sp>
        <p:sp>
          <p:nvSpPr>
            <p:cNvPr id="56" name="TextBox 55"/>
            <p:cNvSpPr txBox="1"/>
            <p:nvPr/>
          </p:nvSpPr>
          <p:spPr>
            <a:xfrm flipH="1">
              <a:off x="3501043" y="2982553"/>
              <a:ext cx="1881634" cy="398780"/>
            </a:xfrm>
            <a:prstGeom prst="rect">
              <a:avLst/>
            </a:prstGeom>
            <a:noFill/>
          </p:spPr>
          <p:txBody>
            <a:bodyPr wrap="square" rtlCol="0">
              <a:spAutoFit/>
            </a:bodyPr>
            <a:lstStyle/>
            <a:p>
              <a:pPr algn="just"/>
              <a:r>
                <a:rPr lang="en-US" altLang="zh-CN" sz="1000" dirty="0"/>
                <a:t>[ </a:t>
              </a:r>
              <a:r>
                <a:rPr lang="zh-CN" altLang="en-US" sz="1000" dirty="0"/>
                <a:t>黄</a:t>
              </a:r>
              <a:r>
                <a:rPr lang="en-US" altLang="zh-CN" sz="1000" dirty="0"/>
                <a:t>] </a:t>
              </a:r>
              <a:r>
                <a:rPr lang="zh-CN" altLang="en-US" sz="1000" dirty="0" smtClean="0">
                  <a:sym typeface="+mn-ea"/>
                </a:rPr>
                <a:t>哪些</a:t>
              </a:r>
              <a:r>
                <a:rPr lang="zh-CN" altLang="en-US" sz="1000" dirty="0">
                  <a:sym typeface="+mn-ea"/>
                </a:rPr>
                <a:t>地方有点让人不理解或可以用不同方式去做？</a:t>
              </a:r>
              <a:endParaRPr lang="en-US" sz="1000" dirty="0">
                <a:latin typeface="Futura Condensed"/>
                <a:cs typeface="Futura Condensed"/>
              </a:endParaRPr>
            </a:p>
          </p:txBody>
        </p:sp>
        <p:sp>
          <p:nvSpPr>
            <p:cNvPr id="57" name="TextBox 56"/>
            <p:cNvSpPr txBox="1"/>
            <p:nvPr/>
          </p:nvSpPr>
          <p:spPr>
            <a:xfrm flipH="1">
              <a:off x="1646280" y="2988082"/>
              <a:ext cx="1926430" cy="398780"/>
            </a:xfrm>
            <a:prstGeom prst="rect">
              <a:avLst/>
            </a:prstGeom>
            <a:noFill/>
          </p:spPr>
          <p:txBody>
            <a:bodyPr wrap="square" rtlCol="0">
              <a:spAutoFit/>
            </a:bodyPr>
            <a:lstStyle/>
            <a:p>
              <a:pPr algn="just"/>
              <a:r>
                <a:rPr lang="en-US" altLang="zh-CN" sz="1000" dirty="0"/>
                <a:t>[ </a:t>
              </a:r>
              <a:r>
                <a:rPr lang="zh-CN" altLang="en-US" sz="1000" dirty="0"/>
                <a:t>红</a:t>
              </a:r>
              <a:r>
                <a:rPr lang="en-US" altLang="zh-CN" sz="1000" dirty="0"/>
                <a:t>] </a:t>
              </a:r>
              <a:r>
                <a:rPr lang="zh-CN" altLang="en-US" sz="1000" dirty="0" smtClean="0">
                  <a:sym typeface="+mn-ea"/>
                </a:rPr>
                <a:t>哪些</a:t>
              </a:r>
              <a:r>
                <a:rPr lang="zh-CN" altLang="en-US" sz="1000" dirty="0">
                  <a:sym typeface="+mn-ea"/>
                </a:rPr>
                <a:t>地方不工作或者可以改进的？</a:t>
              </a:r>
              <a:endParaRPr lang="en-US" sz="1000" dirty="0">
                <a:latin typeface="Futura Condensed"/>
                <a:cs typeface="Futura Condensed"/>
              </a:endParaRPr>
            </a:p>
          </p:txBody>
        </p:sp>
        <p:sp>
          <p:nvSpPr>
            <p:cNvPr id="58" name="TextBox 57"/>
            <p:cNvSpPr txBox="1"/>
            <p:nvPr/>
          </p:nvSpPr>
          <p:spPr>
            <a:xfrm flipH="1">
              <a:off x="5362356" y="2982553"/>
              <a:ext cx="1871475" cy="398780"/>
            </a:xfrm>
            <a:prstGeom prst="rect">
              <a:avLst/>
            </a:prstGeom>
            <a:noFill/>
          </p:spPr>
          <p:txBody>
            <a:bodyPr wrap="square" rtlCol="0">
              <a:spAutoFit/>
            </a:bodyPr>
            <a:lstStyle/>
            <a:p>
              <a:pPr algn="just"/>
              <a:r>
                <a:rPr lang="en-US" altLang="zh-CN" sz="1000" dirty="0"/>
                <a:t>[ </a:t>
              </a:r>
              <a:r>
                <a:rPr lang="zh-CN" altLang="en-US" sz="1000" dirty="0"/>
                <a:t>绿</a:t>
              </a:r>
              <a:r>
                <a:rPr lang="en-US" altLang="zh-CN" sz="1000" dirty="0"/>
                <a:t>] </a:t>
              </a:r>
              <a:r>
                <a:rPr lang="zh-CN" altLang="en-US" sz="1000" dirty="0" smtClean="0">
                  <a:sym typeface="+mn-ea"/>
                </a:rPr>
                <a:t>哪些</a:t>
              </a:r>
              <a:r>
                <a:rPr lang="zh-CN" altLang="en-US" sz="1000" dirty="0">
                  <a:sym typeface="+mn-ea"/>
                </a:rPr>
                <a:t>地方工作得很好，或是你很喜欢的？</a:t>
              </a:r>
              <a:endParaRPr lang="en-US" sz="1000" dirty="0">
                <a:latin typeface="Futura Condensed"/>
                <a:cs typeface="Futura Condensed"/>
              </a:endParaRPr>
            </a:p>
          </p:txBody>
        </p:sp>
      </p:grpSp>
      <p:grpSp>
        <p:nvGrpSpPr>
          <p:cNvPr id="2" name="Group 1"/>
          <p:cNvGrpSpPr/>
          <p:nvPr/>
        </p:nvGrpSpPr>
        <p:grpSpPr>
          <a:xfrm>
            <a:off x="0" y="2143975"/>
            <a:ext cx="7772400" cy="476372"/>
            <a:chOff x="0" y="2143975"/>
            <a:chExt cx="7772400" cy="476372"/>
          </a:xfrm>
        </p:grpSpPr>
        <p:sp>
          <p:nvSpPr>
            <p:cNvPr id="45" name="Rectangle 44"/>
            <p:cNvSpPr/>
            <p:nvPr/>
          </p:nvSpPr>
          <p:spPr>
            <a:xfrm flipH="1">
              <a:off x="0" y="2143975"/>
              <a:ext cx="7772400" cy="476372"/>
            </a:xfrm>
            <a:prstGeom prst="rect">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flipH="1">
              <a:off x="448729" y="2152277"/>
              <a:ext cx="2776169" cy="461665"/>
            </a:xfrm>
            <a:prstGeom prst="rect">
              <a:avLst/>
            </a:prstGeom>
            <a:noFill/>
          </p:spPr>
          <p:txBody>
            <a:bodyPr wrap="square" rtlCol="0" anchor="ctr" anchorCtr="0">
              <a:spAutoFit/>
            </a:bodyPr>
            <a:lstStyle/>
            <a:p>
              <a:r>
                <a:rPr lang="zh-CN" altLang="en-US" sz="2400" dirty="0">
                  <a:solidFill>
                    <a:schemeClr val="bg1"/>
                  </a:solidFill>
                </a:rPr>
                <a:t>红，黄，绿</a:t>
              </a:r>
              <a:endParaRPr lang="en-US" sz="2400" dirty="0">
                <a:solidFill>
                  <a:schemeClr val="bg1"/>
                </a:solidFill>
                <a:latin typeface="Futura Condensed"/>
                <a:cs typeface="Futura Condensed"/>
              </a:endParaRPr>
            </a:p>
          </p:txBody>
        </p:sp>
      </p:grpSp>
      <p:sp>
        <p:nvSpPr>
          <p:cNvPr id="89" name="TextBox 88"/>
          <p:cNvSpPr txBox="1"/>
          <p:nvPr/>
        </p:nvSpPr>
        <p:spPr>
          <a:xfrm>
            <a:off x="447989" y="8238907"/>
            <a:ext cx="6942716" cy="1106170"/>
          </a:xfrm>
          <a:prstGeom prst="rect">
            <a:avLst/>
          </a:prstGeom>
          <a:noFill/>
          <a:ln w="6350" cmpd="sng">
            <a:noFill/>
            <a:prstDash val="dash"/>
          </a:ln>
        </p:spPr>
        <p:txBody>
          <a:bodyPr wrap="square" tIns="91440" bIns="91440" rtlCol="0" anchor="ctr" anchorCtr="0">
            <a:spAutoFit/>
          </a:bodyPr>
          <a:lstStyle/>
          <a:p>
            <a:r>
              <a:rPr lang="zh-CN" altLang="en-US" sz="1200" dirty="0"/>
              <a:t>从以下角度分析项目可能会有所帮助</a:t>
            </a:r>
            <a:r>
              <a:rPr lang="en-US" altLang="zh-CN" sz="1200" dirty="0"/>
              <a:t>:</a:t>
            </a:r>
            <a:endParaRPr lang="en-US" altLang="zh-CN" sz="1200" dirty="0"/>
          </a:p>
          <a:p>
            <a:r>
              <a:rPr lang="en-US" altLang="zh-CN" sz="1200" dirty="0"/>
              <a:t>+ </a:t>
            </a:r>
            <a:r>
              <a:rPr lang="en-US" altLang="zh-CN" sz="1200" dirty="0" smtClean="0"/>
              <a:t> </a:t>
            </a:r>
            <a:r>
              <a:rPr lang="zh-CN" altLang="en-US" sz="1200" dirty="0" smtClean="0"/>
              <a:t>清晰度</a:t>
            </a:r>
            <a:r>
              <a:rPr lang="zh-CN" altLang="en-US" sz="1200" dirty="0"/>
              <a:t>：你是否了解这个项目要做什么？</a:t>
            </a:r>
            <a:endParaRPr lang="zh-CN" altLang="en-US" sz="1200" dirty="0"/>
          </a:p>
          <a:p>
            <a:r>
              <a:rPr lang="en-US" altLang="zh-CN" sz="1200" dirty="0"/>
              <a:t>+ </a:t>
            </a:r>
            <a:r>
              <a:rPr lang="en-US" altLang="zh-CN" sz="1200" dirty="0" smtClean="0"/>
              <a:t> </a:t>
            </a:r>
            <a:r>
              <a:rPr lang="zh-CN" altLang="en-US" sz="1200" dirty="0" smtClean="0"/>
              <a:t>特征</a:t>
            </a:r>
            <a:r>
              <a:rPr lang="zh-CN" altLang="en-US" sz="1200" dirty="0"/>
              <a:t>：项目有何特色？是否能如预期一样运行？</a:t>
            </a:r>
            <a:endParaRPr lang="zh-CN" altLang="en-US" sz="1200" dirty="0"/>
          </a:p>
          <a:p>
            <a:r>
              <a:rPr lang="en-US" altLang="zh-CN" sz="1200" dirty="0"/>
              <a:t>+ </a:t>
            </a:r>
            <a:r>
              <a:rPr lang="en-US" altLang="zh-CN" sz="1200" dirty="0" smtClean="0"/>
              <a:t> </a:t>
            </a:r>
            <a:r>
              <a:rPr lang="zh-CN" altLang="en-US" sz="1200" dirty="0" smtClean="0"/>
              <a:t>吸引力</a:t>
            </a:r>
            <a:r>
              <a:rPr lang="zh-CN" altLang="en-US" sz="1200" dirty="0"/>
              <a:t>：这个项目有多吸引人</a:t>
            </a:r>
            <a:r>
              <a:rPr lang="en-US" altLang="zh-CN" sz="1200" dirty="0"/>
              <a:t>? </a:t>
            </a:r>
            <a:r>
              <a:rPr lang="zh-CN" altLang="en-US" sz="1200" dirty="0"/>
              <a:t>它是否有互动性、原创性、复杂度、趣味性</a:t>
            </a:r>
            <a:r>
              <a:rPr lang="en-US" altLang="zh-CN" sz="1200" dirty="0"/>
              <a:t>? </a:t>
            </a:r>
            <a:r>
              <a:rPr lang="zh-CN" altLang="en-US" sz="1200" dirty="0"/>
              <a:t>你和它互动时感觉如何？</a:t>
            </a:r>
            <a:endParaRPr lang="en-US" sz="1100" dirty="0">
              <a:latin typeface="Futura Condensed"/>
              <a:cs typeface="Futura Condensed"/>
            </a:endParaRPr>
          </a:p>
        </p:txBody>
      </p:sp>
      <p:sp>
        <p:nvSpPr>
          <p:cNvPr id="29" name="TextBox 28"/>
          <p:cNvSpPr txBox="1"/>
          <p:nvPr/>
        </p:nvSpPr>
        <p:spPr>
          <a:xfrm>
            <a:off x="2073504" y="795911"/>
            <a:ext cx="4986033" cy="805815"/>
          </a:xfrm>
          <a:prstGeom prst="rect">
            <a:avLst/>
          </a:prstGeom>
          <a:noFill/>
          <a:ln w="6350" cmpd="sng">
            <a:solidFill>
              <a:schemeClr val="tx1"/>
            </a:solidFill>
            <a:prstDash val="dash"/>
          </a:ln>
        </p:spPr>
        <p:txBody>
          <a:bodyPr wrap="square" tIns="91440" bIns="91440" rtlCol="0" anchor="ctr" anchorCtr="0">
            <a:spAutoFit/>
          </a:bodyPr>
          <a:lstStyle/>
          <a:p>
            <a:pPr>
              <a:lnSpc>
                <a:spcPct val="150000"/>
              </a:lnSpc>
            </a:pPr>
            <a:r>
              <a:rPr lang="zh-CN" altLang="en-US" sz="1100" dirty="0" smtClean="0"/>
              <a:t>获得</a:t>
            </a:r>
            <a:r>
              <a:rPr lang="zh-CN" altLang="en-US" sz="1100" dirty="0"/>
              <a:t>反馈者</a:t>
            </a:r>
            <a:r>
              <a:rPr lang="en-US" sz="1100" dirty="0" smtClean="0">
                <a:latin typeface="Futura Condensed"/>
                <a:cs typeface="Futura Condensed"/>
              </a:rPr>
              <a:t>: ___________________________________________</a:t>
            </a:r>
            <a:endParaRPr lang="en-US" sz="1100" dirty="0">
              <a:latin typeface="Futura Condensed"/>
              <a:cs typeface="Futura Condensed"/>
            </a:endParaRPr>
          </a:p>
          <a:p>
            <a:pPr>
              <a:lnSpc>
                <a:spcPct val="150000"/>
              </a:lnSpc>
            </a:pPr>
            <a:endParaRPr lang="en-US" sz="500" dirty="0">
              <a:latin typeface="Futura Condensed"/>
              <a:cs typeface="Futura Condensed"/>
            </a:endParaRPr>
          </a:p>
          <a:p>
            <a:pPr>
              <a:lnSpc>
                <a:spcPct val="150000"/>
              </a:lnSpc>
            </a:pPr>
            <a:r>
              <a:rPr lang="zh-CN" altLang="en-US" sz="1100" dirty="0"/>
              <a:t>项目</a:t>
            </a:r>
            <a:r>
              <a:rPr lang="zh-CN" altLang="en-US" sz="1100" dirty="0" smtClean="0"/>
              <a:t>标题</a:t>
            </a:r>
            <a:r>
              <a:rPr lang="en-US" sz="1100" dirty="0" smtClean="0">
                <a:latin typeface="Futura Condensed"/>
                <a:cs typeface="Futura Condensed"/>
              </a:rPr>
              <a:t>: ____________________________________________</a:t>
            </a:r>
            <a:endParaRPr lang="en-US" sz="1100" dirty="0">
              <a:latin typeface="Futura Condensed"/>
              <a:cs typeface="Futura Condensed"/>
            </a:endParaRPr>
          </a:p>
        </p:txBody>
      </p:sp>
      <p:sp>
        <p:nvSpPr>
          <p:cNvPr id="24" name="TextBox 23"/>
          <p:cNvSpPr txBox="1"/>
          <p:nvPr/>
        </p:nvSpPr>
        <p:spPr>
          <a:xfrm>
            <a:off x="396240" y="839680"/>
            <a:ext cx="2815942" cy="523220"/>
          </a:xfrm>
          <a:prstGeom prst="rect">
            <a:avLst/>
          </a:prstGeom>
          <a:noFill/>
        </p:spPr>
        <p:txBody>
          <a:bodyPr wrap="square" rtlCol="0">
            <a:spAutoFit/>
          </a:bodyPr>
          <a:lstStyle/>
          <a:p>
            <a:r>
              <a:rPr lang="zh-CN" altLang="en-US" sz="2800" dirty="0"/>
              <a:t>项目反馈</a:t>
            </a:r>
            <a:endParaRPr lang="en-US" sz="2800" dirty="0" smtClean="0">
              <a:latin typeface="Futura Condensed"/>
              <a:cs typeface="Futura Condensed"/>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3540777" y="1521818"/>
            <a:ext cx="2203704" cy="551815"/>
          </a:xfrm>
          <a:prstGeom prst="rect">
            <a:avLst/>
          </a:prstGeom>
          <a:noFill/>
          <a:ln w="6350" cmpd="sng">
            <a:solidFill>
              <a:schemeClr val="tx1"/>
            </a:solidFill>
            <a:prstDash val="dash"/>
          </a:ln>
        </p:spPr>
        <p:txBody>
          <a:bodyPr wrap="square" tIns="91440" bIns="91440" rtlCol="0" anchor="ctr" anchorCtr="0">
            <a:spAutoFit/>
          </a:bodyPr>
          <a:lstStyle/>
          <a:p>
            <a:pPr algn="just"/>
            <a:r>
              <a:rPr lang="zh-CN" altLang="en-US" sz="1200" dirty="0"/>
              <a:t>使用以下空白处或者你自己的设计日志来回答下列问题</a:t>
            </a:r>
            <a:endParaRPr lang="en-US" sz="1200" dirty="0">
              <a:latin typeface="Futura Condensed"/>
              <a:cs typeface="Futura Condensed"/>
            </a:endParaRPr>
          </a:p>
        </p:txBody>
      </p:sp>
      <p:grpSp>
        <p:nvGrpSpPr>
          <p:cNvPr id="103" name="Group 102"/>
          <p:cNvGrpSpPr/>
          <p:nvPr/>
        </p:nvGrpSpPr>
        <p:grpSpPr>
          <a:xfrm>
            <a:off x="457995" y="2725094"/>
            <a:ext cx="6871221" cy="3167708"/>
            <a:chOff x="457995" y="2725094"/>
            <a:chExt cx="6871221" cy="3167708"/>
          </a:xfrm>
        </p:grpSpPr>
        <p:sp>
          <p:nvSpPr>
            <p:cNvPr id="104" name="Rectangle 103"/>
            <p:cNvSpPr/>
            <p:nvPr/>
          </p:nvSpPr>
          <p:spPr>
            <a:xfrm>
              <a:off x="548714" y="3149602"/>
              <a:ext cx="6780502" cy="274320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TextBox 104"/>
            <p:cNvSpPr txBox="1"/>
            <p:nvPr/>
          </p:nvSpPr>
          <p:spPr>
            <a:xfrm>
              <a:off x="457995" y="2725094"/>
              <a:ext cx="6871221" cy="338554"/>
            </a:xfrm>
            <a:prstGeom prst="rect">
              <a:avLst/>
            </a:prstGeom>
            <a:noFill/>
          </p:spPr>
          <p:txBody>
            <a:bodyPr wrap="square" rtlCol="0">
              <a:spAutoFit/>
            </a:bodyPr>
            <a:lstStyle/>
            <a:p>
              <a:pPr marL="171450" indent="-171450">
                <a:buFont typeface="Lucida Grande" panose="020B0600040502020204"/>
                <a:buChar char="+"/>
              </a:pPr>
              <a:r>
                <a:rPr lang="zh-CN" altLang="en-US" sz="1600" dirty="0" smtClean="0">
                  <a:latin typeface="Futura Condensed"/>
                  <a:cs typeface="Futura Condensed"/>
                </a:rPr>
                <a:t>你</a:t>
              </a:r>
              <a:r>
                <a:rPr lang="zh-CN" altLang="en-US" sz="1600" dirty="0">
                  <a:latin typeface="Futura Condensed"/>
                  <a:cs typeface="Futura Condensed"/>
                </a:rPr>
                <a:t>项目的哪方面得到其他人的</a:t>
              </a:r>
              <a:r>
                <a:rPr lang="zh-CN" altLang="en-US" sz="1600" dirty="0" smtClean="0">
                  <a:latin typeface="Futura Condensed"/>
                  <a:cs typeface="Futura Condensed"/>
                </a:rPr>
                <a:t>反馈</a:t>
              </a:r>
              <a:r>
                <a:rPr lang="en-US" altLang="zh-CN" sz="1600" dirty="0" smtClean="0">
                  <a:latin typeface="Futura Condensed"/>
                  <a:cs typeface="Futura Condensed"/>
                </a:rPr>
                <a:t>?</a:t>
              </a:r>
              <a:endParaRPr lang="en-US" sz="1600" dirty="0">
                <a:latin typeface="Futura Condensed"/>
                <a:cs typeface="Futura Condensed"/>
              </a:endParaRPr>
            </a:p>
          </p:txBody>
        </p:sp>
        <p:cxnSp>
          <p:nvCxnSpPr>
            <p:cNvPr id="106" name="Straight Connector 105"/>
            <p:cNvCxnSpPr/>
            <p:nvPr/>
          </p:nvCxnSpPr>
          <p:spPr>
            <a:xfrm>
              <a:off x="548714" y="3061540"/>
              <a:ext cx="6780501"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7" name="Group 106"/>
          <p:cNvGrpSpPr/>
          <p:nvPr/>
        </p:nvGrpSpPr>
        <p:grpSpPr>
          <a:xfrm>
            <a:off x="457995" y="6011157"/>
            <a:ext cx="6871221" cy="3167708"/>
            <a:chOff x="457995" y="2725094"/>
            <a:chExt cx="6871221" cy="3167708"/>
          </a:xfrm>
        </p:grpSpPr>
        <p:sp>
          <p:nvSpPr>
            <p:cNvPr id="108" name="Rectangle 107"/>
            <p:cNvSpPr/>
            <p:nvPr/>
          </p:nvSpPr>
          <p:spPr>
            <a:xfrm>
              <a:off x="548714" y="3149602"/>
              <a:ext cx="6780502" cy="274320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TextBox 108"/>
            <p:cNvSpPr txBox="1"/>
            <p:nvPr/>
          </p:nvSpPr>
          <p:spPr>
            <a:xfrm>
              <a:off x="457995" y="2725094"/>
              <a:ext cx="6871221" cy="337185"/>
            </a:xfrm>
            <a:prstGeom prst="rect">
              <a:avLst/>
            </a:prstGeom>
            <a:noFill/>
          </p:spPr>
          <p:txBody>
            <a:bodyPr wrap="square" rtlCol="0">
              <a:spAutoFit/>
            </a:bodyPr>
            <a:lstStyle/>
            <a:p>
              <a:pPr marL="171450" indent="-171450">
                <a:buFont typeface="Lucida Grande" panose="020B0600040502020204"/>
                <a:buChar char="+"/>
              </a:pPr>
              <a:r>
                <a:rPr lang="zh-CN" altLang="en-US" sz="1600" dirty="0">
                  <a:latin typeface="Futura Condensed"/>
                  <a:cs typeface="Futura Condensed"/>
                </a:rPr>
                <a:t>下一步你准备把哪些反馈（如果有的话）融入你的项目？</a:t>
              </a:r>
              <a:endParaRPr lang="en-US" sz="1600" dirty="0">
                <a:latin typeface="Futura Condensed"/>
                <a:cs typeface="Futura Condensed"/>
              </a:endParaRPr>
            </a:p>
          </p:txBody>
        </p:sp>
        <p:cxnSp>
          <p:nvCxnSpPr>
            <p:cNvPr id="110" name="Straight Connector 109"/>
            <p:cNvCxnSpPr/>
            <p:nvPr/>
          </p:nvCxnSpPr>
          <p:spPr>
            <a:xfrm>
              <a:off x="548714" y="3061540"/>
              <a:ext cx="6780501"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p:nvPr/>
        </p:nvGrpSpPr>
        <p:grpSpPr>
          <a:xfrm>
            <a:off x="3540777" y="635270"/>
            <a:ext cx="3108418" cy="584775"/>
            <a:chOff x="3540777" y="635270"/>
            <a:chExt cx="3171308" cy="584775"/>
          </a:xfrm>
        </p:grpSpPr>
        <p:sp>
          <p:nvSpPr>
            <p:cNvPr id="115" name="TextBox 114"/>
            <p:cNvSpPr txBox="1"/>
            <p:nvPr/>
          </p:nvSpPr>
          <p:spPr>
            <a:xfrm>
              <a:off x="3540777" y="635270"/>
              <a:ext cx="3171308" cy="584775"/>
            </a:xfrm>
            <a:prstGeom prst="rect">
              <a:avLst/>
            </a:prstGeom>
            <a:noFill/>
            <a:ln w="6350" cmpd="sng">
              <a:solidFill>
                <a:schemeClr val="tx1"/>
              </a:solidFill>
              <a:prstDash val="dash"/>
            </a:ln>
          </p:spPr>
          <p:txBody>
            <a:bodyPr wrap="square" tIns="91440" bIns="91440" rtlCol="0" anchor="ctr" anchorCtr="0">
              <a:spAutoFit/>
            </a:bodyPr>
            <a:lstStyle/>
            <a:p>
              <a:r>
                <a:rPr lang="zh-CN" altLang="en-US" sz="1400" dirty="0">
                  <a:latin typeface="Futura Condensed"/>
                  <a:cs typeface="Futura Condensed"/>
                </a:rPr>
                <a:t>姓名</a:t>
              </a:r>
              <a:r>
                <a:rPr lang="en-US" sz="1200" dirty="0">
                  <a:latin typeface="Futura Condensed"/>
                  <a:cs typeface="Futura Condensed"/>
                </a:rPr>
                <a:t>: </a:t>
              </a:r>
              <a:endParaRPr lang="en-US" sz="1200" dirty="0">
                <a:latin typeface="Futura Condensed"/>
                <a:cs typeface="Futura Condensed"/>
              </a:endParaRPr>
            </a:p>
            <a:p>
              <a:r>
                <a:rPr lang="en-US" sz="1200" dirty="0">
                  <a:latin typeface="Futura Condensed"/>
                  <a:cs typeface="Futura Condensed"/>
                </a:rPr>
                <a:t> </a:t>
              </a:r>
              <a:endParaRPr lang="en-US" sz="1200" dirty="0">
                <a:latin typeface="Futura Condensed"/>
                <a:cs typeface="Futura Condensed"/>
              </a:endParaRPr>
            </a:p>
          </p:txBody>
        </p:sp>
        <p:cxnSp>
          <p:nvCxnSpPr>
            <p:cNvPr id="116" name="Straight Connector 115"/>
            <p:cNvCxnSpPr/>
            <p:nvPr/>
          </p:nvCxnSpPr>
          <p:spPr>
            <a:xfrm>
              <a:off x="3631675" y="1122673"/>
              <a:ext cx="3017520"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6840670" y="0"/>
            <a:ext cx="493776" cy="2791968"/>
            <a:chOff x="550334" y="0"/>
            <a:chExt cx="493776" cy="2791968"/>
          </a:xfrm>
        </p:grpSpPr>
        <p:pic>
          <p:nvPicPr>
            <p:cNvPr id="33" name="Picture 32" descr="Unit6activity.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0334" y="0"/>
              <a:ext cx="493776" cy="2791968"/>
            </a:xfrm>
            <a:prstGeom prst="rect">
              <a:avLst/>
            </a:prstGeom>
          </p:spPr>
        </p:pic>
        <p:sp>
          <p:nvSpPr>
            <p:cNvPr id="34" name="TextBox 33"/>
            <p:cNvSpPr txBox="1"/>
            <p:nvPr/>
          </p:nvSpPr>
          <p:spPr>
            <a:xfrm rot="5400000">
              <a:off x="-422530" y="1017693"/>
              <a:ext cx="2434164" cy="398780"/>
            </a:xfrm>
            <a:prstGeom prst="rect">
              <a:avLst/>
            </a:prstGeom>
            <a:noFill/>
          </p:spPr>
          <p:txBody>
            <a:bodyPr wrap="square" rtlCol="0" anchor="ctr" anchorCtr="0">
              <a:spAutoFit/>
            </a:bodyPr>
            <a:lstStyle/>
            <a:p>
              <a:pPr algn="r"/>
              <a:r>
                <a:rPr lang="en-US" sz="2000" dirty="0">
                  <a:solidFill>
                    <a:schemeClr val="bg1"/>
                  </a:solidFill>
                  <a:latin typeface="Futura Condensed"/>
                  <a:cs typeface="Futura Condensed"/>
                </a:rPr>
                <a:t> UNIT 6 </a:t>
              </a:r>
              <a:r>
                <a:rPr lang="zh-CN" altLang="en-US" sz="2000" dirty="0">
                  <a:solidFill>
                    <a:schemeClr val="bg1"/>
                  </a:solidFill>
                </a:rPr>
                <a:t>回顾小结</a:t>
              </a:r>
              <a:endParaRPr lang="en-US" sz="2000" dirty="0">
                <a:solidFill>
                  <a:schemeClr val="bg1"/>
                </a:solidFill>
                <a:latin typeface="Futura Condensed"/>
                <a:cs typeface="Futura Condensed"/>
              </a:endParaRPr>
            </a:p>
          </p:txBody>
        </p:sp>
      </p:grpSp>
      <p:sp>
        <p:nvSpPr>
          <p:cNvPr id="27" name="TextBox 26"/>
          <p:cNvSpPr txBox="1"/>
          <p:nvPr/>
        </p:nvSpPr>
        <p:spPr>
          <a:xfrm>
            <a:off x="457200" y="595840"/>
            <a:ext cx="2815942" cy="1198880"/>
          </a:xfrm>
          <a:prstGeom prst="rect">
            <a:avLst/>
          </a:prstGeom>
          <a:noFill/>
        </p:spPr>
        <p:txBody>
          <a:bodyPr wrap="square" rtlCol="0">
            <a:spAutoFit/>
          </a:bodyPr>
          <a:lstStyle/>
          <a:p>
            <a:r>
              <a:rPr lang="zh-CN" altLang="en-US" sz="3600" dirty="0"/>
              <a:t>项</a:t>
            </a:r>
            <a:r>
              <a:rPr lang="zh-CN" altLang="en-US" sz="3600" dirty="0" smtClean="0"/>
              <a:t>目反馈</a:t>
            </a:r>
            <a:endParaRPr lang="en-US" altLang="zh-CN" sz="3600" dirty="0" smtClean="0"/>
          </a:p>
          <a:p>
            <a:r>
              <a:rPr lang="zh-CN" altLang="en-US" sz="3600" dirty="0" smtClean="0"/>
              <a:t>反思</a:t>
            </a:r>
            <a:endParaRPr lang="en-US" sz="3400" dirty="0" smtClean="0">
              <a:latin typeface="Futura Condensed"/>
              <a:cs typeface="Futura Condensed"/>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57200" y="2832776"/>
            <a:ext cx="3324338" cy="3172352"/>
            <a:chOff x="422410" y="2832776"/>
            <a:chExt cx="3324338" cy="3172352"/>
          </a:xfrm>
        </p:grpSpPr>
        <p:sp>
          <p:nvSpPr>
            <p:cNvPr id="14" name="TextBox 13"/>
            <p:cNvSpPr txBox="1"/>
            <p:nvPr/>
          </p:nvSpPr>
          <p:spPr>
            <a:xfrm>
              <a:off x="515544" y="3328603"/>
              <a:ext cx="3231204" cy="2676525"/>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a:t>在这个活动中，学生将会 进行项目检查，向团队成员更新目前为止的项目</a:t>
              </a:r>
              <a:r>
                <a:rPr lang="zh-CN" altLang="en-US" sz="1200" dirty="0" smtClean="0"/>
                <a:t>进展情况</a:t>
              </a:r>
              <a:r>
                <a:rPr lang="zh-CN" altLang="en-US" sz="1200" dirty="0"/>
                <a:t>，并根据收到的反馈信息，为下一轮设计冲刺做一个计划大纲。（可选</a:t>
              </a:r>
              <a:r>
                <a:rPr lang="zh-CN" altLang="en-US" sz="1200" dirty="0" smtClean="0"/>
                <a:t>）可以</a:t>
              </a:r>
              <a:r>
                <a:rPr lang="zh-CN" altLang="en-US" sz="1200" dirty="0"/>
                <a:t>将项目检查材料分发给学生或小组，作为活动指导</a:t>
              </a:r>
              <a:r>
                <a:rPr lang="zh-CN" altLang="en-US" sz="1200" dirty="0" smtClean="0"/>
                <a:t>。</a:t>
              </a:r>
              <a:endParaRPr lang="en-US" altLang="zh-CN" sz="1200" dirty="0" smtClean="0"/>
            </a:p>
            <a:p>
              <a:pPr marL="171450" indent="-171450">
                <a:buFont typeface="Wingdings" panose="05000000000000000000" pitchFamily="2" charset="2"/>
                <a:buChar char="q"/>
              </a:pPr>
              <a:endParaRPr lang="en-US" altLang="zh-CN" sz="1200" dirty="0" smtClean="0"/>
            </a:p>
            <a:p>
              <a:pPr marL="171450" indent="-171450">
                <a:buFont typeface="Wingdings" panose="05000000000000000000" pitchFamily="2" charset="2"/>
                <a:buChar char="q"/>
              </a:pPr>
              <a:r>
                <a:rPr lang="zh-CN" altLang="en-US" sz="1200" dirty="0" smtClean="0"/>
                <a:t>将</a:t>
              </a:r>
              <a:r>
                <a:rPr lang="zh-CN" altLang="en-US" sz="1200" dirty="0"/>
                <a:t>学生分成项目小组。（可选）把他们以前完成的项目计划、项目反馈和非</a:t>
              </a:r>
              <a:r>
                <a:rPr lang="zh-CN" altLang="en-US" sz="1200" dirty="0" smtClean="0"/>
                <a:t>焦点小组</a:t>
              </a:r>
              <a:r>
                <a:rPr lang="zh-CN" altLang="en-US" sz="1200" dirty="0"/>
                <a:t>材料再分发给他们</a:t>
              </a:r>
              <a:r>
                <a:rPr lang="zh-CN" altLang="en-US" sz="1200" dirty="0" smtClean="0"/>
                <a:t>。</a:t>
              </a:r>
              <a:endParaRPr lang="en-US" altLang="zh-CN" sz="1200" dirty="0" smtClean="0"/>
            </a:p>
            <a:p>
              <a:pPr marL="171450" indent="-171450">
                <a:buFont typeface="Wingdings" panose="05000000000000000000" pitchFamily="2" charset="2"/>
                <a:buChar char="q"/>
              </a:pPr>
              <a:endParaRPr lang="en-US" altLang="zh-CN" sz="1200" dirty="0" smtClean="0"/>
            </a:p>
            <a:p>
              <a:pPr marL="171450" indent="-171450">
                <a:buFont typeface="Wingdings" panose="05000000000000000000" pitchFamily="2" charset="2"/>
                <a:buChar char="q"/>
              </a:pPr>
              <a:r>
                <a:rPr lang="zh-CN" altLang="en-US" sz="1200" dirty="0" smtClean="0"/>
                <a:t>让小组</a:t>
              </a:r>
              <a:r>
                <a:rPr lang="zh-CN" altLang="en-US" sz="1200" dirty="0"/>
                <a:t>对原先的项目目标和收到的反馈进行反思。让学生为了下一轮设计冲刺</a:t>
              </a:r>
              <a:r>
                <a:rPr lang="zh-CN" altLang="en-US" sz="1200" dirty="0" smtClean="0"/>
                <a:t>制订</a:t>
              </a:r>
              <a:r>
                <a:rPr lang="zh-CN" altLang="en-US" sz="1200" dirty="0"/>
                <a:t>后续步骤和计划大纲。</a:t>
              </a:r>
              <a:endParaRPr lang="en-US" sz="1200" spc="-20" dirty="0">
                <a:latin typeface="Futura Condensed"/>
                <a:cs typeface="Futura Condensed"/>
              </a:endParaRPr>
            </a:p>
          </p:txBody>
        </p:sp>
        <p:sp>
          <p:nvSpPr>
            <p:cNvPr id="15" name="TextBox 14"/>
            <p:cNvSpPr txBox="1"/>
            <p:nvPr/>
          </p:nvSpPr>
          <p:spPr>
            <a:xfrm>
              <a:off x="422410" y="2832776"/>
              <a:ext cx="3307404" cy="337185"/>
            </a:xfrm>
            <a:prstGeom prst="rect">
              <a:avLst/>
            </a:prstGeom>
            <a:noFill/>
          </p:spPr>
          <p:txBody>
            <a:bodyPr wrap="square" rtlCol="0">
              <a:spAutoFit/>
            </a:bodyPr>
            <a:lstStyle/>
            <a:p>
              <a:r>
                <a:rPr lang="zh-CN" altLang="en-US" sz="1600" dirty="0"/>
                <a:t>活动描述</a:t>
              </a:r>
              <a:endParaRPr lang="en-US" altLang="zh-CN" sz="1600" dirty="0">
                <a:latin typeface="Futura Condensed"/>
                <a:cs typeface="Futura Condensed"/>
              </a:endParaRP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1300031" y="595840"/>
            <a:ext cx="2815942" cy="645160"/>
          </a:xfrm>
          <a:prstGeom prst="rect">
            <a:avLst/>
          </a:prstGeom>
          <a:noFill/>
        </p:spPr>
        <p:txBody>
          <a:bodyPr wrap="square" rtlCol="0">
            <a:spAutoFit/>
          </a:bodyPr>
          <a:lstStyle/>
          <a:p>
            <a:r>
              <a:rPr lang="zh-CN" altLang="en-US" sz="3600" dirty="0"/>
              <a:t>项目检查</a:t>
            </a:r>
            <a:endParaRPr lang="zh-CN" altLang="en-US" sz="3600" dirty="0"/>
          </a:p>
        </p:txBody>
      </p:sp>
      <p:sp>
        <p:nvSpPr>
          <p:cNvPr id="10" name="TextBox 9"/>
          <p:cNvSpPr txBox="1"/>
          <p:nvPr/>
        </p:nvSpPr>
        <p:spPr>
          <a:xfrm>
            <a:off x="4214625" y="795405"/>
            <a:ext cx="2999848" cy="1599565"/>
          </a:xfrm>
          <a:prstGeom prst="rect">
            <a:avLst/>
          </a:prstGeom>
          <a:noFill/>
          <a:ln w="6350" cmpd="sng">
            <a:solidFill>
              <a:schemeClr val="tx1"/>
            </a:solidFill>
            <a:prstDash val="dash"/>
          </a:ln>
        </p:spPr>
        <p:txBody>
          <a:bodyPr wrap="square" rtlCol="0">
            <a:spAutoFit/>
          </a:bodyPr>
          <a:lstStyle/>
          <a:p>
            <a:r>
              <a:rPr lang="zh-CN" altLang="en-US" sz="1400" dirty="0"/>
              <a:t>目标：</a:t>
            </a:r>
            <a:endParaRPr lang="zh-CN" altLang="en-US" sz="1400" dirty="0"/>
          </a:p>
          <a:p>
            <a:r>
              <a:rPr lang="zh-CN" altLang="en-US" sz="1400" dirty="0"/>
              <a:t>完成这个活动后，学生们将：</a:t>
            </a:r>
            <a:endParaRPr lang="zh-CN" altLang="en-US" sz="1400" dirty="0"/>
          </a:p>
          <a:p>
            <a:r>
              <a:rPr lang="en-US" altLang="zh-CN" sz="1400" dirty="0" smtClean="0"/>
              <a:t>+  </a:t>
            </a:r>
            <a:r>
              <a:rPr lang="zh-CN" altLang="en-US" sz="1400" dirty="0" smtClean="0"/>
              <a:t>回顾</a:t>
            </a:r>
            <a:r>
              <a:rPr lang="zh-CN" altLang="en-US" sz="1400" dirty="0"/>
              <a:t>项目进展和</a:t>
            </a:r>
            <a:r>
              <a:rPr lang="zh-CN" altLang="en-US" sz="1400" dirty="0" smtClean="0"/>
              <a:t>反馈。</a:t>
            </a:r>
            <a:endParaRPr lang="zh-CN" altLang="en-US" sz="1400" dirty="0"/>
          </a:p>
          <a:p>
            <a:r>
              <a:rPr lang="en-US" altLang="zh-CN" sz="1400" dirty="0" smtClean="0"/>
              <a:t>+  </a:t>
            </a:r>
            <a:r>
              <a:rPr lang="zh-CN" altLang="en-US" sz="1400" dirty="0" smtClean="0"/>
              <a:t>建立</a:t>
            </a:r>
            <a:r>
              <a:rPr lang="zh-CN" altLang="en-US" sz="1400" dirty="0"/>
              <a:t>一个完成项目所需要的活动或任务</a:t>
            </a:r>
            <a:r>
              <a:rPr lang="zh-CN" altLang="en-US" sz="1400" dirty="0" smtClean="0"/>
              <a:t>大纲。</a:t>
            </a:r>
            <a:endParaRPr lang="zh-CN" altLang="en-US" sz="1400" dirty="0"/>
          </a:p>
          <a:p>
            <a:r>
              <a:rPr lang="en-US" altLang="zh-CN" sz="1400" dirty="0" smtClean="0"/>
              <a:t>+  </a:t>
            </a:r>
            <a:r>
              <a:rPr lang="zh-CN" altLang="en-US" sz="1400" dirty="0" smtClean="0"/>
              <a:t>列出</a:t>
            </a:r>
            <a:r>
              <a:rPr lang="zh-CN" altLang="en-US" sz="1400" dirty="0"/>
              <a:t>一张完成项目所需要的资源</a:t>
            </a:r>
            <a:r>
              <a:rPr lang="zh-CN" altLang="en-US" sz="1400" dirty="0" smtClean="0"/>
              <a:t>清单。</a:t>
            </a:r>
            <a:endParaRPr lang="en-US" sz="1200" dirty="0">
              <a:latin typeface="Futura Condensed"/>
              <a:cs typeface="Futura Condensed"/>
            </a:endParaRPr>
          </a:p>
        </p:txBody>
      </p:sp>
      <p:grpSp>
        <p:nvGrpSpPr>
          <p:cNvPr id="22" name="Group 21"/>
          <p:cNvGrpSpPr/>
          <p:nvPr/>
        </p:nvGrpSpPr>
        <p:grpSpPr>
          <a:xfrm>
            <a:off x="4007796" y="2832776"/>
            <a:ext cx="3307404" cy="771417"/>
            <a:chOff x="3992282" y="2832776"/>
            <a:chExt cx="3307404" cy="771417"/>
          </a:xfrm>
        </p:grpSpPr>
        <p:sp>
          <p:nvSpPr>
            <p:cNvPr id="18" name="TextBox 17"/>
            <p:cNvSpPr txBox="1"/>
            <p:nvPr/>
          </p:nvSpPr>
          <p:spPr>
            <a:xfrm>
              <a:off x="4089400" y="3328603"/>
              <a:ext cx="3117152" cy="275590"/>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smtClean="0"/>
                <a:t>“项目检查”课程材料</a:t>
              </a:r>
              <a:endParaRPr lang="en-US" sz="1200" dirty="0" smtClean="0">
                <a:latin typeface="Futura Condensed"/>
                <a:cs typeface="Futura Condensed"/>
              </a:endParaRPr>
            </a:p>
          </p:txBody>
        </p:sp>
        <p:sp>
          <p:nvSpPr>
            <p:cNvPr id="19" name="TextBox 18"/>
            <p:cNvSpPr txBox="1"/>
            <p:nvPr/>
          </p:nvSpPr>
          <p:spPr>
            <a:xfrm>
              <a:off x="3992282" y="2832776"/>
              <a:ext cx="3307404" cy="338554"/>
            </a:xfrm>
            <a:prstGeom prst="rect">
              <a:avLst/>
            </a:prstGeom>
            <a:noFill/>
          </p:spPr>
          <p:txBody>
            <a:bodyPr wrap="square" rtlCol="0">
              <a:spAutoFit/>
            </a:bodyPr>
            <a:lstStyle/>
            <a:p>
              <a:r>
                <a:rPr lang="zh-CN" altLang="en-US" sz="1600" dirty="0"/>
                <a:t>可用资源</a:t>
              </a:r>
              <a:endParaRPr lang="en-US" altLang="zh-CN" sz="1600" dirty="0">
                <a:latin typeface="Futura Condensed"/>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007796" y="3721531"/>
            <a:ext cx="3307404" cy="1510557"/>
            <a:chOff x="3992282" y="2832776"/>
            <a:chExt cx="3307404" cy="1510557"/>
          </a:xfrm>
        </p:grpSpPr>
        <p:sp>
          <p:nvSpPr>
            <p:cNvPr id="60" name="TextBox 59"/>
            <p:cNvSpPr txBox="1"/>
            <p:nvPr/>
          </p:nvSpPr>
          <p:spPr>
            <a:xfrm>
              <a:off x="4089400" y="3328603"/>
              <a:ext cx="3117152" cy="1014730"/>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smtClean="0"/>
                <a:t>到</a:t>
              </a:r>
              <a:r>
                <a:rPr lang="zh-CN" altLang="en-US" sz="1200" dirty="0"/>
                <a:t>目前为止，项目中你最喜欢的部分是什么？</a:t>
              </a:r>
              <a:endParaRPr lang="zh-CN" altLang="en-US" sz="1200" dirty="0"/>
            </a:p>
            <a:p>
              <a:r>
                <a:rPr lang="en-US" altLang="zh-CN" sz="1200" dirty="0" smtClean="0"/>
                <a:t>+  </a:t>
              </a:r>
              <a:r>
                <a:rPr lang="zh-CN" altLang="en-US" sz="1200" dirty="0" smtClean="0"/>
                <a:t>项目的哪</a:t>
              </a:r>
              <a:r>
                <a:rPr lang="zh-CN" altLang="en-US" sz="1200" dirty="0"/>
                <a:t>部分仍需要进一步加工？</a:t>
              </a:r>
              <a:endParaRPr lang="zh-CN" altLang="en-US" sz="1200" dirty="0"/>
            </a:p>
            <a:p>
              <a:r>
                <a:rPr lang="en-US" altLang="zh-CN" sz="1200" dirty="0" smtClean="0"/>
                <a:t>+  </a:t>
              </a:r>
              <a:r>
                <a:rPr lang="zh-CN" altLang="en-US" sz="1200" dirty="0" smtClean="0"/>
                <a:t>接下来</a:t>
              </a:r>
              <a:r>
                <a:rPr lang="zh-CN" altLang="en-US" sz="1200" dirty="0"/>
                <a:t>小组成员如何分工？</a:t>
              </a:r>
              <a:endParaRPr lang="zh-CN" altLang="en-US" sz="1200" dirty="0"/>
            </a:p>
            <a:p>
              <a:r>
                <a:rPr lang="en-US" altLang="zh-CN" sz="1200" dirty="0" smtClean="0"/>
                <a:t>+  </a:t>
              </a:r>
              <a:r>
                <a:rPr lang="zh-CN" altLang="en-US" sz="1200" dirty="0" smtClean="0"/>
                <a:t>为了</a:t>
              </a:r>
              <a:r>
                <a:rPr lang="zh-CN" altLang="en-US" sz="1200" dirty="0"/>
                <a:t>取得进展，你可能需要些什么帮助？</a:t>
              </a:r>
              <a:endParaRPr lang="en-US" sz="1200" dirty="0">
                <a:latin typeface="Futura Condensed"/>
                <a:cs typeface="Futura Condensed"/>
              </a:endParaRPr>
            </a:p>
          </p:txBody>
        </p:sp>
        <p:sp>
          <p:nvSpPr>
            <p:cNvPr id="61" name="TextBox 60"/>
            <p:cNvSpPr txBox="1"/>
            <p:nvPr/>
          </p:nvSpPr>
          <p:spPr>
            <a:xfrm>
              <a:off x="3992282" y="2832776"/>
              <a:ext cx="3307404" cy="337185"/>
            </a:xfrm>
            <a:prstGeom prst="rect">
              <a:avLst/>
            </a:prstGeom>
            <a:noFill/>
          </p:spPr>
          <p:txBody>
            <a:bodyPr wrap="square" rtlCol="0">
              <a:spAutoFit/>
            </a:bodyPr>
            <a:lstStyle/>
            <a:p>
              <a:r>
                <a:rPr lang="zh-CN" altLang="en-US" sz="1600" dirty="0"/>
                <a:t>反思提示</a:t>
              </a:r>
              <a:endParaRPr lang="en-US" altLang="zh-CN" sz="1600" dirty="0">
                <a:latin typeface="Futura Condensed"/>
                <a:cs typeface="Futura Condensed"/>
              </a:endParaRPr>
            </a:p>
          </p:txBody>
        </p:sp>
        <p:cxnSp>
          <p:nvCxnSpPr>
            <p:cNvPr id="62" name="Straight Connector 6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007796" y="5353394"/>
            <a:ext cx="3307404" cy="1140987"/>
            <a:chOff x="3992282" y="2832776"/>
            <a:chExt cx="3307404" cy="1140987"/>
          </a:xfrm>
        </p:grpSpPr>
        <p:sp>
          <p:nvSpPr>
            <p:cNvPr id="64" name="TextBox 63"/>
            <p:cNvSpPr txBox="1"/>
            <p:nvPr/>
          </p:nvSpPr>
          <p:spPr>
            <a:xfrm>
              <a:off x="4089400" y="3328603"/>
              <a:ext cx="3117152" cy="645160"/>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smtClean="0"/>
                <a:t>团队</a:t>
              </a:r>
              <a:r>
                <a:rPr lang="zh-CN" altLang="en-US" sz="1200" dirty="0"/>
                <a:t>的进度和行动计划合理吗？</a:t>
              </a:r>
              <a:endParaRPr lang="zh-CN" altLang="en-US" sz="1200" dirty="0"/>
            </a:p>
            <a:p>
              <a:r>
                <a:rPr lang="en-US" altLang="zh-CN" sz="1200" dirty="0" smtClean="0"/>
                <a:t>+  </a:t>
              </a:r>
              <a:r>
                <a:rPr lang="zh-CN" altLang="en-US" sz="1200" dirty="0" smtClean="0"/>
                <a:t>在</a:t>
              </a:r>
              <a:r>
                <a:rPr lang="zh-CN" altLang="en-US" sz="1200" dirty="0"/>
                <a:t>讨论和分配项目责任时，小组成员是否能协同合作？</a:t>
              </a:r>
              <a:endParaRPr lang="en-US" sz="1200" dirty="0" smtClean="0">
                <a:latin typeface="Futura Condensed"/>
                <a:cs typeface="Futura Condensed"/>
              </a:endParaRPr>
            </a:p>
          </p:txBody>
        </p:sp>
        <p:sp>
          <p:nvSpPr>
            <p:cNvPr id="65" name="TextBox 64"/>
            <p:cNvSpPr txBox="1"/>
            <p:nvPr/>
          </p:nvSpPr>
          <p:spPr>
            <a:xfrm>
              <a:off x="3992282" y="2832776"/>
              <a:ext cx="3307404" cy="338554"/>
            </a:xfrm>
            <a:prstGeom prst="rect">
              <a:avLst/>
            </a:prstGeom>
            <a:noFill/>
          </p:spPr>
          <p:txBody>
            <a:bodyPr wrap="square" rtlCol="0">
              <a:spAutoFit/>
            </a:bodyPr>
            <a:lstStyle/>
            <a:p>
              <a:r>
                <a:rPr lang="zh-CN" altLang="en-US" sz="1600" dirty="0"/>
                <a:t>回顾学生作品</a:t>
              </a:r>
              <a:endParaRPr lang="en-US" altLang="zh-CN" sz="1600" dirty="0">
                <a:latin typeface="Futura Condensed"/>
                <a:cs typeface="Futura Condensed"/>
              </a:endParaRPr>
            </a:p>
          </p:txBody>
        </p:sp>
        <p:cxnSp>
          <p:nvCxnSpPr>
            <p:cNvPr id="66" name="Straight Connector 6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4" name="TextBox 73"/>
          <p:cNvSpPr txBox="1"/>
          <p:nvPr/>
        </p:nvSpPr>
        <p:spPr>
          <a:xfrm>
            <a:off x="2527922" y="1694204"/>
            <a:ext cx="1134021" cy="460375"/>
          </a:xfrm>
          <a:prstGeom prst="rect">
            <a:avLst/>
          </a:prstGeom>
          <a:noFill/>
        </p:spPr>
        <p:txBody>
          <a:bodyPr wrap="square" rtlCol="0">
            <a:spAutoFit/>
          </a:bodyPr>
          <a:lstStyle/>
          <a:p>
            <a:pPr algn="l" fontAlgn="base">
              <a:lnSpc>
                <a:spcPct val="120000"/>
              </a:lnSpc>
            </a:pPr>
            <a:r>
              <a:rPr lang="zh-CN" altLang="en-US" sz="1000" dirty="0" smtClean="0"/>
              <a:t>建议时间</a:t>
            </a:r>
            <a:endParaRPr lang="en-US" altLang="zh-CN" sz="1000" dirty="0" smtClean="0"/>
          </a:p>
          <a:p>
            <a:pPr algn="l" fontAlgn="base">
              <a:lnSpc>
                <a:spcPct val="120000"/>
              </a:lnSpc>
            </a:pPr>
            <a:r>
              <a:rPr lang="zh-CN" altLang="en-US" sz="1000" dirty="0" smtClean="0"/>
              <a:t> </a:t>
            </a:r>
            <a:r>
              <a:rPr lang="en-US" altLang="zh-CN" sz="1000" dirty="0" smtClean="0"/>
              <a:t>15-30 </a:t>
            </a:r>
            <a:r>
              <a:rPr lang="zh-CN" altLang="en-US" sz="1000" dirty="0"/>
              <a:t>分钟</a:t>
            </a:r>
            <a:endParaRPr lang="en-US" altLang="zh-CN" sz="1000" dirty="0">
              <a:latin typeface="Futura Condensed"/>
              <a:cs typeface="Futura Condensed"/>
            </a:endParaRPr>
          </a:p>
        </p:txBody>
      </p:sp>
      <p:pic>
        <p:nvPicPr>
          <p:cNvPr id="75" name="Picture 74" descr="15mi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71408" y="1754376"/>
            <a:ext cx="324022" cy="324022"/>
          </a:xfrm>
          <a:prstGeom prst="rect">
            <a:avLst/>
          </a:prstGeom>
        </p:spPr>
      </p:pic>
      <p:grpSp>
        <p:nvGrpSpPr>
          <p:cNvPr id="76" name="Group 75"/>
          <p:cNvGrpSpPr/>
          <p:nvPr/>
        </p:nvGrpSpPr>
        <p:grpSpPr>
          <a:xfrm>
            <a:off x="457995" y="7630731"/>
            <a:ext cx="6857205" cy="352518"/>
            <a:chOff x="457995" y="7630731"/>
            <a:chExt cx="6857205" cy="352518"/>
          </a:xfrm>
        </p:grpSpPr>
        <p:sp>
          <p:nvSpPr>
            <p:cNvPr id="77" name="TextBox 76"/>
            <p:cNvSpPr txBox="1"/>
            <p:nvPr/>
          </p:nvSpPr>
          <p:spPr>
            <a:xfrm>
              <a:off x="457995" y="7641903"/>
              <a:ext cx="3307404" cy="338554"/>
            </a:xfrm>
            <a:prstGeom prst="rect">
              <a:avLst/>
            </a:prstGeom>
            <a:noFill/>
          </p:spPr>
          <p:txBody>
            <a:bodyPr wrap="square" rtlCol="0">
              <a:spAutoFit/>
            </a:bodyPr>
            <a:lstStyle/>
            <a:p>
              <a:r>
                <a:rPr lang="zh-CN" altLang="en-US" sz="1600" dirty="0"/>
                <a:t>备注说明</a:t>
              </a:r>
              <a:endParaRPr lang="en-US" altLang="zh-CN" sz="1600" dirty="0">
                <a:latin typeface="Futura Condensed"/>
                <a:cs typeface="Futura Condensed"/>
              </a:endParaRPr>
            </a:p>
          </p:txBody>
        </p:sp>
        <p:cxnSp>
          <p:nvCxnSpPr>
            <p:cNvPr id="78" name="Straight Connector 77"/>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4007796" y="7630731"/>
              <a:ext cx="3307404" cy="338554"/>
            </a:xfrm>
            <a:prstGeom prst="rect">
              <a:avLst/>
            </a:prstGeom>
            <a:noFill/>
          </p:spPr>
          <p:txBody>
            <a:bodyPr wrap="square" rtlCol="0">
              <a:spAutoFit/>
            </a:bodyPr>
            <a:lstStyle/>
            <a:p>
              <a:r>
                <a:rPr lang="zh-CN" altLang="en-US" sz="1600" dirty="0">
                  <a:latin typeface="Futura Condensed"/>
                  <a:cs typeface="Futura Condensed"/>
                </a:rPr>
                <a:t>我的笔记</a:t>
              </a:r>
              <a:endParaRPr lang="en-US" altLang="zh-CN" sz="1600" dirty="0">
                <a:latin typeface="Futura Condensed"/>
                <a:cs typeface="Futura Condensed"/>
              </a:endParaRPr>
            </a:p>
          </p:txBody>
        </p:sp>
      </p:grpSp>
      <p:cxnSp>
        <p:nvCxnSpPr>
          <p:cNvPr id="80" name="Straight Connector 79"/>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1" name="Group 80"/>
          <p:cNvGrpSpPr/>
          <p:nvPr/>
        </p:nvGrpSpPr>
        <p:grpSpPr>
          <a:xfrm>
            <a:off x="4104914" y="8217641"/>
            <a:ext cx="3117152" cy="1158779"/>
            <a:chOff x="3746748" y="8217641"/>
            <a:chExt cx="3475318" cy="1158779"/>
          </a:xfrm>
        </p:grpSpPr>
        <p:sp>
          <p:nvSpPr>
            <p:cNvPr id="82" name="TextBox 81"/>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panose="05000000000000000000" pitchFamily="2" charset="2"/>
                <a:buChar char="q"/>
              </a:pPr>
              <a:r>
                <a:rPr lang="en-US" sz="1400" dirty="0" smtClean="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r>
                <a:rPr lang="en-US" sz="1400" dirty="0" smtClean="0">
                  <a:latin typeface="Futura Condensed"/>
                  <a:cs typeface="Futura Condensed"/>
                </a:rPr>
                <a:t> </a:t>
              </a:r>
              <a:endParaRPr lang="en-US" sz="1400" dirty="0">
                <a:latin typeface="Futura Condensed"/>
                <a:cs typeface="Futura Condensed"/>
              </a:endParaRPr>
            </a:p>
          </p:txBody>
        </p:sp>
        <p:grpSp>
          <p:nvGrpSpPr>
            <p:cNvPr id="83" name="Group 82"/>
            <p:cNvGrpSpPr/>
            <p:nvPr/>
          </p:nvGrpSpPr>
          <p:grpSpPr>
            <a:xfrm>
              <a:off x="4076948" y="8385986"/>
              <a:ext cx="3145118" cy="883399"/>
              <a:chOff x="3891832" y="8385983"/>
              <a:chExt cx="3321768" cy="883398"/>
            </a:xfrm>
          </p:grpSpPr>
          <p:cxnSp>
            <p:nvCxnSpPr>
              <p:cNvPr id="84" name="Straight Connector 83"/>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93" name="TextBox 92"/>
          <p:cNvSpPr txBox="1"/>
          <p:nvPr/>
        </p:nvSpPr>
        <p:spPr>
          <a:xfrm>
            <a:off x="551129" y="8142739"/>
            <a:ext cx="3231204" cy="645160"/>
          </a:xfrm>
          <a:prstGeom prst="rect">
            <a:avLst/>
          </a:prstGeom>
          <a:noFill/>
          <a:ln w="6350" cmpd="sng">
            <a:noFill/>
            <a:prstDash val="dash"/>
          </a:ln>
        </p:spPr>
        <p:txBody>
          <a:bodyPr wrap="square" rtlCol="0">
            <a:spAutoFit/>
          </a:bodyPr>
          <a:lstStyle/>
          <a:p>
            <a:r>
              <a:rPr lang="en-US" altLang="zh-CN" sz="1200" dirty="0" smtClean="0"/>
              <a:t>+  </a:t>
            </a:r>
            <a:r>
              <a:rPr lang="zh-CN" altLang="en-US" sz="1200" dirty="0" smtClean="0"/>
              <a:t>项目检查</a:t>
            </a:r>
            <a:r>
              <a:rPr lang="zh-CN" altLang="en-US" sz="1200" dirty="0"/>
              <a:t>是一个简短的计划活动。我们推荐在每个设计冲刺练习开始时，用</a:t>
            </a:r>
            <a:r>
              <a:rPr lang="zh-CN" altLang="en-US" sz="1200" dirty="0" smtClean="0"/>
              <a:t>项目检查</a:t>
            </a:r>
            <a:r>
              <a:rPr lang="zh-CN" altLang="en-US" sz="1200" dirty="0"/>
              <a:t>练习热身。</a:t>
            </a:r>
            <a:endParaRPr lang="en-US" sz="1200" dirty="0">
              <a:latin typeface="Futura Condensed"/>
              <a:cs typeface="Futura Condensed"/>
            </a:endParaRPr>
          </a:p>
        </p:txBody>
      </p:sp>
      <p:sp>
        <p:nvSpPr>
          <p:cNvPr id="3" name="Slide Number Placeholder 2"/>
          <p:cNvSpPr>
            <a:spLocks noGrp="1"/>
          </p:cNvSpPr>
          <p:nvPr>
            <p:ph type="sldNum" sz="quarter" idx="12"/>
          </p:nvPr>
        </p:nvSpPr>
        <p:spPr>
          <a:xfrm>
            <a:off x="142398" y="9519711"/>
            <a:ext cx="1813560" cy="535517"/>
          </a:xfrm>
        </p:spPr>
        <p:txBody>
          <a:bodyPr/>
          <a:lstStyle/>
          <a:p>
            <a:r>
              <a:rPr lang="en-US" dirty="0" smtClean="0"/>
              <a:t>124</a:t>
            </a:r>
            <a:endParaRPr lang="en-US" dirty="0"/>
          </a:p>
        </p:txBody>
      </p:sp>
      <p:grpSp>
        <p:nvGrpSpPr>
          <p:cNvPr id="45" name="Group 44"/>
          <p:cNvGrpSpPr/>
          <p:nvPr/>
        </p:nvGrpSpPr>
        <p:grpSpPr>
          <a:xfrm>
            <a:off x="550334" y="0"/>
            <a:ext cx="493776" cy="2791968"/>
            <a:chOff x="550334" y="0"/>
            <a:chExt cx="493776" cy="2791968"/>
          </a:xfrm>
        </p:grpSpPr>
        <p:pic>
          <p:nvPicPr>
            <p:cNvPr id="46" name="Picture 45" descr="Unit6activ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34" y="0"/>
              <a:ext cx="493776" cy="2791968"/>
            </a:xfrm>
            <a:prstGeom prst="rect">
              <a:avLst/>
            </a:prstGeom>
          </p:spPr>
        </p:pic>
        <p:sp>
          <p:nvSpPr>
            <p:cNvPr id="47" name="TextBox 46"/>
            <p:cNvSpPr txBox="1"/>
            <p:nvPr/>
          </p:nvSpPr>
          <p:spPr>
            <a:xfrm rot="5400000">
              <a:off x="-347469" y="1107995"/>
              <a:ext cx="2284041" cy="368300"/>
            </a:xfrm>
            <a:prstGeom prst="rect">
              <a:avLst/>
            </a:prstGeom>
            <a:noFill/>
          </p:spPr>
          <p:txBody>
            <a:bodyPr wrap="square" rtlCol="0" anchor="ctr" anchorCtr="0">
              <a:spAutoFit/>
            </a:bodyPr>
            <a:lstStyle/>
            <a:p>
              <a:pPr algn="r"/>
              <a:r>
                <a:rPr lang="en-US" altLang="zh-CN" dirty="0">
                  <a:solidFill>
                    <a:schemeClr val="bg1"/>
                  </a:solidFill>
                  <a:latin typeface="Futura Condensed"/>
                  <a:cs typeface="Futura Condensed"/>
                </a:rPr>
                <a:t> UNIT 6 </a:t>
              </a:r>
              <a:r>
                <a:rPr lang="zh-CN" altLang="en-US" dirty="0">
                  <a:solidFill>
                    <a:schemeClr val="bg1"/>
                  </a:solidFill>
                </a:rPr>
                <a:t>编程马拉松</a:t>
              </a:r>
              <a:endParaRPr lang="en-US" altLang="zh-CN" dirty="0">
                <a:solidFill>
                  <a:schemeClr val="bg1"/>
                </a:solidFill>
                <a:latin typeface="Futura Condensed"/>
                <a:cs typeface="Futura Condensed"/>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981046" y="1196178"/>
            <a:ext cx="5145917" cy="275590"/>
          </a:xfrm>
          <a:prstGeom prst="rect">
            <a:avLst/>
          </a:prstGeom>
          <a:noFill/>
          <a:ln>
            <a:noFill/>
          </a:ln>
        </p:spPr>
        <p:txBody>
          <a:bodyPr wrap="square" rtlCol="0">
            <a:spAutoFit/>
          </a:bodyPr>
          <a:lstStyle/>
          <a:p>
            <a:pPr algn="just"/>
            <a:r>
              <a:rPr lang="zh-CN" altLang="en-US" sz="1200" dirty="0"/>
              <a:t>与小组成员讨论你的项目进度，根据获得的反馈制定后续行动计划。</a:t>
            </a:r>
            <a:endParaRPr lang="en-US" sz="1200" dirty="0">
              <a:latin typeface="Futura Condensed"/>
              <a:cs typeface="Futura Condensed"/>
            </a:endParaRPr>
          </a:p>
        </p:txBody>
      </p:sp>
      <p:sp>
        <p:nvSpPr>
          <p:cNvPr id="65" name="Rectangle 64"/>
          <p:cNvSpPr/>
          <p:nvPr/>
        </p:nvSpPr>
        <p:spPr>
          <a:xfrm>
            <a:off x="557895" y="6563962"/>
            <a:ext cx="3047842" cy="2978109"/>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Rectangle 65"/>
          <p:cNvSpPr/>
          <p:nvPr/>
        </p:nvSpPr>
        <p:spPr>
          <a:xfrm>
            <a:off x="3853251" y="6563962"/>
            <a:ext cx="3047842" cy="2978109"/>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69" name="Group 68"/>
          <p:cNvGrpSpPr/>
          <p:nvPr/>
        </p:nvGrpSpPr>
        <p:grpSpPr>
          <a:xfrm>
            <a:off x="557894" y="6572585"/>
            <a:ext cx="6343199" cy="261610"/>
            <a:chOff x="549582" y="2758606"/>
            <a:chExt cx="6343199" cy="261610"/>
          </a:xfrm>
        </p:grpSpPr>
        <p:sp>
          <p:nvSpPr>
            <p:cNvPr id="78" name="TextBox 77"/>
            <p:cNvSpPr txBox="1"/>
            <p:nvPr/>
          </p:nvSpPr>
          <p:spPr>
            <a:xfrm flipH="1">
              <a:off x="549582" y="2758606"/>
              <a:ext cx="3047841" cy="261610"/>
            </a:xfrm>
            <a:prstGeom prst="rect">
              <a:avLst/>
            </a:prstGeom>
            <a:noFill/>
          </p:spPr>
          <p:txBody>
            <a:bodyPr wrap="square" rtlCol="0">
              <a:spAutoFit/>
            </a:bodyPr>
            <a:lstStyle/>
            <a:p>
              <a:r>
                <a:rPr lang="zh-CN" altLang="en-US" sz="1100" dirty="0"/>
                <a:t>接下来小组成员如何分工？</a:t>
              </a:r>
              <a:endParaRPr lang="en-US" sz="1100" dirty="0">
                <a:latin typeface="Futura Condensed"/>
                <a:cs typeface="Futura Condensed"/>
              </a:endParaRPr>
            </a:p>
          </p:txBody>
        </p:sp>
        <p:sp>
          <p:nvSpPr>
            <p:cNvPr id="79" name="TextBox 78"/>
            <p:cNvSpPr txBox="1"/>
            <p:nvPr/>
          </p:nvSpPr>
          <p:spPr>
            <a:xfrm flipH="1">
              <a:off x="3844939" y="2758606"/>
              <a:ext cx="3047842" cy="261610"/>
            </a:xfrm>
            <a:prstGeom prst="rect">
              <a:avLst/>
            </a:prstGeom>
            <a:noFill/>
          </p:spPr>
          <p:txBody>
            <a:bodyPr wrap="square" rtlCol="0">
              <a:spAutoFit/>
            </a:bodyPr>
            <a:lstStyle/>
            <a:p>
              <a:r>
                <a:rPr lang="zh-CN" altLang="en-US" sz="1100" dirty="0"/>
                <a:t>为了取得进展，你可能需要些什么帮助？</a:t>
              </a:r>
              <a:endParaRPr lang="en-US" sz="1100" dirty="0">
                <a:latin typeface="Futura Condensed"/>
                <a:cs typeface="Futura Condensed"/>
              </a:endParaRPr>
            </a:p>
          </p:txBody>
        </p:sp>
      </p:grpSp>
      <p:sp>
        <p:nvSpPr>
          <p:cNvPr id="29" name="TextBox 28"/>
          <p:cNvSpPr txBox="1"/>
          <p:nvPr/>
        </p:nvSpPr>
        <p:spPr>
          <a:xfrm>
            <a:off x="2073504" y="805400"/>
            <a:ext cx="4986033" cy="351790"/>
          </a:xfrm>
          <a:prstGeom prst="rect">
            <a:avLst/>
          </a:prstGeom>
          <a:noFill/>
          <a:ln w="6350" cmpd="sng">
            <a:solidFill>
              <a:schemeClr val="tx1"/>
            </a:solidFill>
            <a:prstDash val="dash"/>
          </a:ln>
        </p:spPr>
        <p:txBody>
          <a:bodyPr wrap="square" tIns="91440" bIns="91440" rtlCol="0" anchor="ctr" anchorCtr="0">
            <a:spAutoFit/>
          </a:bodyPr>
          <a:lstStyle/>
          <a:p>
            <a:r>
              <a:rPr lang="zh-CN" altLang="en-US" sz="1100" dirty="0"/>
              <a:t>检查人</a:t>
            </a:r>
            <a:r>
              <a:rPr lang="en-US" sz="1100" dirty="0" smtClean="0">
                <a:latin typeface="Futura Condensed"/>
                <a:cs typeface="Futura Condensed"/>
              </a:rPr>
              <a:t>:______________________________________________</a:t>
            </a:r>
            <a:endParaRPr lang="en-US" sz="1100" dirty="0">
              <a:latin typeface="Futura Condensed"/>
              <a:cs typeface="Futura Condensed"/>
            </a:endParaRPr>
          </a:p>
        </p:txBody>
      </p:sp>
      <p:sp>
        <p:nvSpPr>
          <p:cNvPr id="25" name="Rectangle 24"/>
          <p:cNvSpPr/>
          <p:nvPr/>
        </p:nvSpPr>
        <p:spPr>
          <a:xfrm>
            <a:off x="567373" y="2775889"/>
            <a:ext cx="3047842" cy="2978109"/>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p:cNvSpPr/>
          <p:nvPr/>
        </p:nvSpPr>
        <p:spPr>
          <a:xfrm>
            <a:off x="3862729" y="2775889"/>
            <a:ext cx="3047842" cy="2978109"/>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8" name="Group 27"/>
          <p:cNvGrpSpPr/>
          <p:nvPr/>
        </p:nvGrpSpPr>
        <p:grpSpPr>
          <a:xfrm>
            <a:off x="567372" y="2784512"/>
            <a:ext cx="6343199" cy="261610"/>
            <a:chOff x="549582" y="2758606"/>
            <a:chExt cx="6343199" cy="261610"/>
          </a:xfrm>
        </p:grpSpPr>
        <p:sp>
          <p:nvSpPr>
            <p:cNvPr id="40" name="TextBox 39"/>
            <p:cNvSpPr txBox="1"/>
            <p:nvPr/>
          </p:nvSpPr>
          <p:spPr>
            <a:xfrm flipH="1">
              <a:off x="549582" y="2758606"/>
              <a:ext cx="3047841" cy="261610"/>
            </a:xfrm>
            <a:prstGeom prst="rect">
              <a:avLst/>
            </a:prstGeom>
            <a:noFill/>
          </p:spPr>
          <p:txBody>
            <a:bodyPr wrap="square" rtlCol="0">
              <a:spAutoFit/>
            </a:bodyPr>
            <a:lstStyle/>
            <a:p>
              <a:r>
                <a:rPr lang="zh-CN" altLang="en-US" sz="1100" dirty="0"/>
                <a:t>到目前为止，项目中你最喜欢的部分是什么？</a:t>
              </a:r>
              <a:endParaRPr lang="en-US" sz="1100" dirty="0">
                <a:latin typeface="Futura Condensed"/>
                <a:cs typeface="Futura Condensed"/>
              </a:endParaRPr>
            </a:p>
          </p:txBody>
        </p:sp>
        <p:sp>
          <p:nvSpPr>
            <p:cNvPr id="42" name="TextBox 41"/>
            <p:cNvSpPr txBox="1"/>
            <p:nvPr/>
          </p:nvSpPr>
          <p:spPr>
            <a:xfrm flipH="1">
              <a:off x="3844939" y="2758606"/>
              <a:ext cx="3047842" cy="260350"/>
            </a:xfrm>
            <a:prstGeom prst="rect">
              <a:avLst/>
            </a:prstGeom>
            <a:noFill/>
          </p:spPr>
          <p:txBody>
            <a:bodyPr wrap="square" rtlCol="0">
              <a:spAutoFit/>
            </a:bodyPr>
            <a:lstStyle/>
            <a:p>
              <a:r>
                <a:rPr lang="zh-CN" altLang="en-US" sz="1100" dirty="0"/>
                <a:t>项目的哪部分仍需要进一步加工？</a:t>
              </a:r>
              <a:endParaRPr lang="en-US" sz="1100" dirty="0">
                <a:latin typeface="Futura Condensed"/>
                <a:cs typeface="Futura Condensed"/>
              </a:endParaRPr>
            </a:p>
          </p:txBody>
        </p:sp>
      </p:grpSp>
      <p:sp>
        <p:nvSpPr>
          <p:cNvPr id="31" name="TextBox 30"/>
          <p:cNvSpPr txBox="1"/>
          <p:nvPr/>
        </p:nvSpPr>
        <p:spPr>
          <a:xfrm>
            <a:off x="457200" y="595840"/>
            <a:ext cx="2815942" cy="521970"/>
          </a:xfrm>
          <a:prstGeom prst="rect">
            <a:avLst/>
          </a:prstGeom>
          <a:noFill/>
        </p:spPr>
        <p:txBody>
          <a:bodyPr wrap="square" rtlCol="0">
            <a:spAutoFit/>
          </a:bodyPr>
          <a:lstStyle/>
          <a:p>
            <a:r>
              <a:rPr lang="zh-CN" altLang="en-US" sz="2800" dirty="0"/>
              <a:t>项目检查</a:t>
            </a:r>
            <a:endParaRPr lang="zh-CN" altLang="en-US" sz="2800" dirty="0"/>
          </a:p>
        </p:txBody>
      </p:sp>
      <p:grpSp>
        <p:nvGrpSpPr>
          <p:cNvPr id="32" name="Group 31"/>
          <p:cNvGrpSpPr/>
          <p:nvPr/>
        </p:nvGrpSpPr>
        <p:grpSpPr>
          <a:xfrm>
            <a:off x="0" y="2128868"/>
            <a:ext cx="7582143" cy="479582"/>
            <a:chOff x="-1" y="2128868"/>
            <a:chExt cx="7582143" cy="479582"/>
          </a:xfrm>
        </p:grpSpPr>
        <p:sp>
          <p:nvSpPr>
            <p:cNvPr id="33" name="Rectangle 13"/>
            <p:cNvSpPr/>
            <p:nvPr/>
          </p:nvSpPr>
          <p:spPr>
            <a:xfrm>
              <a:off x="-1" y="212886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457199" y="2128868"/>
              <a:ext cx="6761944" cy="461665"/>
            </a:xfrm>
            <a:prstGeom prst="rect">
              <a:avLst/>
            </a:prstGeom>
            <a:noFill/>
          </p:spPr>
          <p:txBody>
            <a:bodyPr wrap="square" rtlCol="0" anchor="ctr" anchorCtr="0">
              <a:spAutoFit/>
            </a:bodyPr>
            <a:lstStyle/>
            <a:p>
              <a:r>
                <a:rPr lang="zh-CN" altLang="en-US" sz="2400" dirty="0" smtClean="0">
                  <a:solidFill>
                    <a:schemeClr val="bg1"/>
                  </a:solidFill>
                  <a:latin typeface="Futura Condensed"/>
                  <a:cs typeface="Futura Condensed"/>
                </a:rPr>
                <a:t>项目过程回顾</a:t>
              </a:r>
              <a:endParaRPr lang="en-US" sz="2400" dirty="0" smtClean="0">
                <a:solidFill>
                  <a:schemeClr val="bg1"/>
                </a:solidFill>
                <a:latin typeface="Futura Condensed"/>
                <a:cs typeface="Futura Condensed"/>
              </a:endParaRPr>
            </a:p>
          </p:txBody>
        </p:sp>
      </p:grpSp>
      <p:grpSp>
        <p:nvGrpSpPr>
          <p:cNvPr id="35" name="Group 34"/>
          <p:cNvGrpSpPr/>
          <p:nvPr/>
        </p:nvGrpSpPr>
        <p:grpSpPr>
          <a:xfrm>
            <a:off x="0" y="5917944"/>
            <a:ext cx="7582143" cy="479582"/>
            <a:chOff x="-1" y="2128868"/>
            <a:chExt cx="7582143" cy="479582"/>
          </a:xfrm>
        </p:grpSpPr>
        <p:sp>
          <p:nvSpPr>
            <p:cNvPr id="38" name="Rectangle 13"/>
            <p:cNvSpPr/>
            <p:nvPr/>
          </p:nvSpPr>
          <p:spPr>
            <a:xfrm>
              <a:off x="-1" y="212886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457199" y="2128868"/>
              <a:ext cx="6761944" cy="461665"/>
            </a:xfrm>
            <a:prstGeom prst="rect">
              <a:avLst/>
            </a:prstGeom>
            <a:noFill/>
          </p:spPr>
          <p:txBody>
            <a:bodyPr wrap="square" rtlCol="0" anchor="ctr" anchorCtr="0">
              <a:spAutoFit/>
            </a:bodyPr>
            <a:lstStyle/>
            <a:p>
              <a:r>
                <a:rPr lang="zh-CN" altLang="en-US" sz="2400" dirty="0" smtClean="0">
                  <a:solidFill>
                    <a:schemeClr val="bg1"/>
                  </a:solidFill>
                  <a:latin typeface="Futura Condensed"/>
                  <a:cs typeface="Futura Condensed"/>
                </a:rPr>
                <a:t>下一步行动</a:t>
              </a:r>
              <a:endParaRPr lang="en-US" sz="2400" dirty="0" smtClean="0">
                <a:solidFill>
                  <a:schemeClr val="bg1"/>
                </a:solidFill>
                <a:latin typeface="Futura Condensed"/>
                <a:cs typeface="Futura Condensed"/>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457200" y="464006"/>
            <a:ext cx="2815942" cy="1723549"/>
          </a:xfrm>
          <a:prstGeom prst="rect">
            <a:avLst/>
          </a:prstGeom>
          <a:noFill/>
        </p:spPr>
        <p:txBody>
          <a:bodyPr wrap="square" rtlCol="0">
            <a:spAutoFit/>
          </a:bodyPr>
          <a:lstStyle/>
          <a:p>
            <a:r>
              <a:rPr lang="en-US" sz="5300" dirty="0" smtClean="0">
                <a:latin typeface="Futura Condensed"/>
                <a:cs typeface="Futura Condensed"/>
              </a:rPr>
              <a:t>UNIT </a:t>
            </a:r>
            <a:r>
              <a:rPr lang="en-US" sz="5300" dirty="0">
                <a:latin typeface="Futura Condensed"/>
                <a:cs typeface="Futura Condensed"/>
              </a:rPr>
              <a:t>6</a:t>
            </a:r>
            <a:endParaRPr lang="en-US" sz="5300" dirty="0" smtClean="0">
              <a:latin typeface="Futura Condensed"/>
              <a:cs typeface="Futura Condensed"/>
            </a:endParaRPr>
          </a:p>
          <a:p>
            <a:r>
              <a:rPr lang="zh-CN" altLang="en-US" sz="5400" dirty="0" smtClean="0"/>
              <a:t>概述</a:t>
            </a:r>
            <a:endParaRPr lang="en-US" sz="5300" dirty="0">
              <a:latin typeface="Futura Condensed"/>
              <a:cs typeface="Futura Condensed"/>
            </a:endParaRPr>
          </a:p>
        </p:txBody>
      </p:sp>
      <p:sp>
        <p:nvSpPr>
          <p:cNvPr id="31" name="TextBox 30"/>
          <p:cNvSpPr txBox="1"/>
          <p:nvPr/>
        </p:nvSpPr>
        <p:spPr>
          <a:xfrm>
            <a:off x="457201" y="2903768"/>
            <a:ext cx="3248138" cy="1753235"/>
          </a:xfrm>
          <a:prstGeom prst="rect">
            <a:avLst/>
          </a:prstGeom>
          <a:noFill/>
          <a:ln w="6350" cmpd="sng">
            <a:noFill/>
            <a:prstDash val="dash"/>
          </a:ln>
        </p:spPr>
        <p:txBody>
          <a:bodyPr wrap="square" rtlCol="0">
            <a:spAutoFit/>
          </a:bodyPr>
          <a:lstStyle/>
          <a:p>
            <a:r>
              <a:rPr lang="zh-CN" altLang="en-US" sz="1200" dirty="0"/>
              <a:t>在最后这个单元里，学生们将通过参与设计 自己所选择的开放项目，</a:t>
            </a:r>
            <a:r>
              <a:rPr lang="zh-CN" altLang="en-US" sz="1200" dirty="0" smtClean="0"/>
              <a:t>积累</a:t>
            </a:r>
            <a:r>
              <a:rPr lang="zh-CN" altLang="en-US" sz="1200" dirty="0"/>
              <a:t>创意计算经历。为了帮助你和学生熟悉这种开放式的设计经历，我们</a:t>
            </a:r>
            <a:r>
              <a:rPr lang="zh-CN" altLang="en-US" sz="1200" dirty="0" smtClean="0"/>
              <a:t>把</a:t>
            </a:r>
            <a:r>
              <a:rPr lang="zh-CN" altLang="en-US" sz="1200" dirty="0"/>
              <a:t>这个单元设计成类似编程马拉松</a:t>
            </a:r>
            <a:r>
              <a:rPr lang="en-US" altLang="zh-CN" sz="1200" dirty="0"/>
              <a:t>(hackathon)</a:t>
            </a:r>
            <a:r>
              <a:rPr lang="zh-CN" altLang="en-US" sz="1200" dirty="0"/>
              <a:t>活动的形式。由于编程马拉松活动</a:t>
            </a:r>
            <a:r>
              <a:rPr lang="zh-CN" altLang="en-US" sz="1200" dirty="0" smtClean="0"/>
              <a:t>鼓励</a:t>
            </a:r>
            <a:r>
              <a:rPr lang="zh-CN" altLang="en-US" sz="1200" dirty="0"/>
              <a:t>大家根据需要学习，去解决问题，鼓励迭代的“计划</a:t>
            </a:r>
            <a:r>
              <a:rPr lang="en-US" altLang="zh-CN" sz="1200" dirty="0"/>
              <a:t>-</a:t>
            </a:r>
            <a:r>
              <a:rPr lang="zh-CN" altLang="en-US" sz="1200" dirty="0"/>
              <a:t>制作</a:t>
            </a:r>
            <a:r>
              <a:rPr lang="en-US" altLang="zh-CN" sz="1200" dirty="0"/>
              <a:t>-</a:t>
            </a:r>
            <a:r>
              <a:rPr lang="zh-CN" altLang="en-US" sz="1200" dirty="0"/>
              <a:t>分享”过程，</a:t>
            </a:r>
            <a:r>
              <a:rPr lang="zh-CN" altLang="en-US" sz="1200" dirty="0" smtClean="0"/>
              <a:t>并且倡导</a:t>
            </a:r>
            <a:r>
              <a:rPr lang="zh-CN" altLang="en-US" sz="1200" dirty="0"/>
              <a:t>一种联合、协作的工作氛围。所以编程马拉松是 理想的创意计算的终极体验。</a:t>
            </a:r>
            <a:endParaRPr lang="en-US" sz="1200" dirty="0">
              <a:latin typeface="Futura Condensed"/>
              <a:cs typeface="Futura Condensed"/>
            </a:endParaRPr>
          </a:p>
        </p:txBody>
      </p:sp>
      <p:grpSp>
        <p:nvGrpSpPr>
          <p:cNvPr id="49" name="Group 48"/>
          <p:cNvGrpSpPr/>
          <p:nvPr/>
        </p:nvGrpSpPr>
        <p:grpSpPr>
          <a:xfrm>
            <a:off x="474134" y="7482041"/>
            <a:ext cx="3307404" cy="2052975"/>
            <a:chOff x="375350" y="7667820"/>
            <a:chExt cx="3307404" cy="2052975"/>
          </a:xfrm>
        </p:grpSpPr>
        <p:sp>
          <p:nvSpPr>
            <p:cNvPr id="50" name="TextBox 49"/>
            <p:cNvSpPr txBox="1"/>
            <p:nvPr/>
          </p:nvSpPr>
          <p:spPr>
            <a:xfrm>
              <a:off x="375350" y="7667820"/>
              <a:ext cx="3307404" cy="307777"/>
            </a:xfrm>
            <a:prstGeom prst="rect">
              <a:avLst/>
            </a:prstGeom>
            <a:noFill/>
          </p:spPr>
          <p:txBody>
            <a:bodyPr wrap="square" rtlCol="0">
              <a:spAutoFit/>
            </a:bodyPr>
            <a:lstStyle/>
            <a:p>
              <a:r>
                <a:rPr lang="zh-CN" altLang="en-US" sz="1400" dirty="0"/>
                <a:t>学习目标</a:t>
              </a:r>
              <a:endParaRPr lang="en-US" sz="1400" dirty="0">
                <a:latin typeface="Futura Condensed"/>
                <a:cs typeface="Futura Condensed"/>
              </a:endParaRPr>
            </a:p>
          </p:txBody>
        </p:sp>
        <p:sp>
          <p:nvSpPr>
            <p:cNvPr id="51" name="TextBox 50"/>
            <p:cNvSpPr txBox="1"/>
            <p:nvPr/>
          </p:nvSpPr>
          <p:spPr>
            <a:xfrm>
              <a:off x="375350" y="7967560"/>
              <a:ext cx="3231204" cy="1753235"/>
            </a:xfrm>
            <a:prstGeom prst="rect">
              <a:avLst/>
            </a:prstGeom>
            <a:noFill/>
            <a:ln w="6350" cmpd="sng">
              <a:noFill/>
              <a:prstDash val="dash"/>
            </a:ln>
          </p:spPr>
          <p:txBody>
            <a:bodyPr wrap="square" rtlCol="0" anchor="t">
              <a:spAutoFit/>
            </a:bodyPr>
            <a:lstStyle/>
            <a:p>
              <a:r>
                <a:rPr lang="zh-CN" altLang="en-US" sz="1200" dirty="0"/>
                <a:t>学生们将</a:t>
              </a:r>
              <a:r>
                <a:rPr lang="zh-CN" altLang="en-US" sz="1200" dirty="0" smtClean="0"/>
                <a:t>：</a:t>
              </a:r>
              <a:endParaRPr lang="en-US" altLang="zh-CN" sz="1200" dirty="0" smtClean="0"/>
            </a:p>
            <a:p>
              <a:r>
                <a:rPr lang="en-US" altLang="zh-CN" sz="1200" dirty="0" smtClean="0"/>
                <a:t>+  </a:t>
              </a:r>
              <a:r>
                <a:rPr lang="zh-CN" altLang="en-US" sz="1200" dirty="0" smtClean="0"/>
                <a:t>了解</a:t>
              </a:r>
              <a:r>
                <a:rPr lang="zh-CN" altLang="en-US" sz="1200" dirty="0"/>
                <a:t>编程马拉松的活动形式</a:t>
              </a:r>
              <a:endParaRPr lang="zh-CN" altLang="en-US" sz="1200" dirty="0"/>
            </a:p>
            <a:p>
              <a:r>
                <a:rPr lang="en-US" altLang="zh-CN" sz="1200" dirty="0" smtClean="0"/>
                <a:t>+  </a:t>
              </a:r>
              <a:r>
                <a:rPr lang="zh-CN" altLang="en-US" sz="1200" dirty="0"/>
                <a:t>通过定义、创作并演示一个有个人意义的，自主的项目，来展现</a:t>
              </a:r>
              <a:r>
                <a:rPr lang="zh-CN" altLang="en-US" sz="1200" dirty="0" smtClean="0"/>
                <a:t>他们对</a:t>
              </a:r>
              <a:r>
                <a:rPr lang="zh-CN" altLang="en-US" sz="1200" dirty="0"/>
                <a:t>计算概念（序列、循环、事件、并行、条件、运算符、数据）以及实践 （</a:t>
              </a:r>
              <a:r>
                <a:rPr lang="zh-CN" altLang="en-US" sz="1200" dirty="0" smtClean="0"/>
                <a:t>试验</a:t>
              </a:r>
              <a:r>
                <a:rPr lang="zh-CN" altLang="en-US" sz="1200" dirty="0"/>
                <a:t>和迭代，测试和调试，重用和改编，抽象和模块化）的掌握</a:t>
              </a:r>
              <a:r>
                <a:rPr lang="zh-CN" altLang="en-US" sz="1200" dirty="0" smtClean="0"/>
                <a:t>情况</a:t>
              </a:r>
              <a:endParaRPr lang="zh-CN" altLang="en-US" sz="1200" dirty="0"/>
            </a:p>
            <a:p>
              <a:r>
                <a:rPr lang="en-US" altLang="zh-CN" sz="1200" dirty="0"/>
                <a:t>+ </a:t>
              </a:r>
              <a:r>
                <a:rPr lang="zh-CN" altLang="en-US" sz="1200" dirty="0"/>
                <a:t>通过同伴组队，分享技能，给予和收到多轮反馈，有很多和同伴一起团队合作的机会</a:t>
              </a:r>
              <a:endParaRPr lang="en-US" sz="1200" dirty="0">
                <a:latin typeface="Futura Condensed"/>
                <a:cs typeface="Futura Condensed"/>
              </a:endParaRPr>
            </a:p>
          </p:txBody>
        </p:sp>
        <p:cxnSp>
          <p:nvCxnSpPr>
            <p:cNvPr id="52" name="Straight Connector 51"/>
            <p:cNvCxnSpPr/>
            <p:nvPr/>
          </p:nvCxnSpPr>
          <p:spPr>
            <a:xfrm>
              <a:off x="474134" y="7969285"/>
              <a:ext cx="311037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4144881" y="8763330"/>
            <a:ext cx="3307404" cy="949548"/>
            <a:chOff x="4023935" y="8555725"/>
            <a:chExt cx="3307404" cy="949548"/>
          </a:xfrm>
        </p:grpSpPr>
        <p:grpSp>
          <p:nvGrpSpPr>
            <p:cNvPr id="54" name="Group 53"/>
            <p:cNvGrpSpPr/>
            <p:nvPr/>
          </p:nvGrpSpPr>
          <p:grpSpPr>
            <a:xfrm>
              <a:off x="4023935" y="8555725"/>
              <a:ext cx="3307404" cy="949548"/>
              <a:chOff x="11663738" y="7649002"/>
              <a:chExt cx="3307404" cy="949548"/>
            </a:xfrm>
          </p:grpSpPr>
          <p:sp>
            <p:nvSpPr>
              <p:cNvPr id="56" name="TextBox 55"/>
              <p:cNvSpPr txBox="1"/>
              <p:nvPr/>
            </p:nvSpPr>
            <p:spPr>
              <a:xfrm>
                <a:off x="11663738" y="7953390"/>
                <a:ext cx="3117153" cy="645160"/>
              </a:xfrm>
              <a:prstGeom prst="rect">
                <a:avLst/>
              </a:prstGeom>
              <a:noFill/>
              <a:ln w="6350" cmpd="sng">
                <a:noFill/>
                <a:prstDash val="dash"/>
              </a:ln>
            </p:spPr>
            <p:txBody>
              <a:bodyPr wrap="square" numCol="1" rtlCol="0" anchor="t">
                <a:spAutoFit/>
              </a:bodyPr>
              <a:lstStyle/>
              <a:p>
                <a:r>
                  <a:rPr lang="en-US" altLang="zh-CN" sz="1200" dirty="0" smtClean="0"/>
                  <a:t>+  </a:t>
                </a:r>
                <a:r>
                  <a:rPr lang="zh-CN" altLang="en-US" sz="1200" dirty="0" smtClean="0"/>
                  <a:t>这个</a:t>
                </a:r>
                <a:r>
                  <a:rPr lang="zh-CN" altLang="en-US" sz="1200" dirty="0"/>
                  <a:t>单元既可以个人完成 ，也可以团队合作完成 。可以指定</a:t>
                </a:r>
                <a:r>
                  <a:rPr lang="zh-CN" altLang="en-US" sz="1200" dirty="0" smtClean="0"/>
                  <a:t>一种</a:t>
                </a:r>
                <a:r>
                  <a:rPr lang="zh-CN" altLang="en-US" sz="1200" dirty="0"/>
                  <a:t>方式，或者让学生自己选择。</a:t>
                </a:r>
                <a:endParaRPr lang="en-US" sz="1200" dirty="0">
                  <a:latin typeface="Futura Condensed"/>
                  <a:cs typeface="Futura Condensed"/>
                </a:endParaRPr>
              </a:p>
            </p:txBody>
          </p:sp>
          <p:sp>
            <p:nvSpPr>
              <p:cNvPr id="57" name="TextBox 56"/>
              <p:cNvSpPr txBox="1"/>
              <p:nvPr/>
            </p:nvSpPr>
            <p:spPr>
              <a:xfrm>
                <a:off x="11663738" y="7649002"/>
                <a:ext cx="3307404" cy="307777"/>
              </a:xfrm>
              <a:prstGeom prst="rect">
                <a:avLst/>
              </a:prstGeom>
              <a:noFill/>
              <a:ln>
                <a:noFill/>
              </a:ln>
            </p:spPr>
            <p:txBody>
              <a:bodyPr wrap="square" rtlCol="0">
                <a:spAutoFit/>
              </a:bodyPr>
              <a:lstStyle/>
              <a:p>
                <a:r>
                  <a:rPr lang="zh-CN" altLang="en-US" sz="1400" dirty="0">
                    <a:latin typeface="+mn-ea"/>
                    <a:cs typeface="Futura Condensed"/>
                  </a:rPr>
                  <a:t>备注说明</a:t>
                </a:r>
                <a:endParaRPr lang="en-US" altLang="zh-CN" sz="1400" dirty="0">
                  <a:latin typeface="+mn-ea"/>
                  <a:cs typeface="Futura Condensed"/>
                </a:endParaRPr>
              </a:p>
            </p:txBody>
          </p:sp>
        </p:grpSp>
        <p:cxnSp>
          <p:nvCxnSpPr>
            <p:cNvPr id="55" name="Straight Connector 54"/>
            <p:cNvCxnSpPr/>
            <p:nvPr/>
          </p:nvCxnSpPr>
          <p:spPr>
            <a:xfrm>
              <a:off x="4100135" y="8858151"/>
              <a:ext cx="3110378" cy="0"/>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4144881" y="7471881"/>
            <a:ext cx="3307404" cy="806884"/>
            <a:chOff x="4127947" y="7437357"/>
            <a:chExt cx="3307404" cy="806884"/>
          </a:xfrm>
        </p:grpSpPr>
        <p:grpSp>
          <p:nvGrpSpPr>
            <p:cNvPr id="59" name="Group 58"/>
            <p:cNvGrpSpPr/>
            <p:nvPr/>
          </p:nvGrpSpPr>
          <p:grpSpPr>
            <a:xfrm>
              <a:off x="4127947" y="7437357"/>
              <a:ext cx="3307404" cy="806884"/>
              <a:chOff x="4127947" y="7666859"/>
              <a:chExt cx="3307404" cy="806884"/>
            </a:xfrm>
          </p:grpSpPr>
          <p:sp>
            <p:nvSpPr>
              <p:cNvPr id="61" name="TextBox 60"/>
              <p:cNvSpPr txBox="1"/>
              <p:nvPr/>
            </p:nvSpPr>
            <p:spPr>
              <a:xfrm>
                <a:off x="4127947" y="7971248"/>
                <a:ext cx="3117153" cy="502495"/>
              </a:xfrm>
              <a:prstGeom prst="rect">
                <a:avLst/>
              </a:prstGeom>
              <a:noFill/>
              <a:ln w="6350" cmpd="sng">
                <a:noFill/>
                <a:prstDash val="dash"/>
              </a:ln>
            </p:spPr>
            <p:txBody>
              <a:bodyPr wrap="square" numCol="3" rtlCol="0" anchor="t">
                <a:noAutofit/>
              </a:bodyPr>
              <a:lstStyle/>
              <a:p>
                <a:pPr marL="171450" indent="-171450">
                  <a:buFont typeface="Lucida Grande" panose="020B0600040502020204"/>
                  <a:buChar char="+"/>
                </a:pPr>
                <a:r>
                  <a:rPr lang="zh-CN" altLang="en-US" sz="1200" dirty="0">
                    <a:latin typeface="Futura Condensed"/>
                    <a:cs typeface="Futura Condensed"/>
                  </a:rPr>
                  <a:t>编程马拉松 </a:t>
                </a:r>
                <a:endParaRPr lang="zh-CN" altLang="en-US" sz="1200" dirty="0">
                  <a:latin typeface="Futura Condensed"/>
                  <a:cs typeface="Futura Condensed"/>
                </a:endParaRPr>
              </a:p>
              <a:p>
                <a:pPr marL="171450" indent="-171450">
                  <a:buFont typeface="Lucida Grande" panose="020B0600040502020204"/>
                  <a:buChar char="+"/>
                </a:pPr>
                <a:r>
                  <a:rPr lang="zh-CN" altLang="en-US" sz="1200" dirty="0">
                    <a:latin typeface="Futura Condensed"/>
                    <a:cs typeface="Futura Condensed"/>
                  </a:rPr>
                  <a:t>设计冲刺 </a:t>
                </a:r>
                <a:endParaRPr lang="zh-CN" altLang="en-US" sz="1200" dirty="0">
                  <a:latin typeface="Futura Condensed"/>
                  <a:cs typeface="Futura Condensed"/>
                </a:endParaRPr>
              </a:p>
              <a:p>
                <a:pPr marL="171450" indent="-171450">
                  <a:buFont typeface="Lucida Grande" panose="020B0600040502020204"/>
                  <a:buChar char="+"/>
                </a:pPr>
                <a:r>
                  <a:rPr lang="zh-CN" altLang="en-US" sz="1200" dirty="0">
                    <a:latin typeface="Futura Condensed"/>
                    <a:cs typeface="Futura Condensed"/>
                  </a:rPr>
                  <a:t>项目演说  </a:t>
                </a:r>
                <a:endParaRPr lang="zh-CN" altLang="en-US" sz="1200" dirty="0">
                  <a:latin typeface="Futura Condensed"/>
                  <a:cs typeface="Futura Condensed"/>
                </a:endParaRPr>
              </a:p>
              <a:p>
                <a:pPr marL="171450" indent="-171450">
                  <a:buFont typeface="Lucida Grande" panose="020B0600040502020204"/>
                  <a:buChar char="+"/>
                </a:pPr>
                <a:r>
                  <a:rPr lang="zh-CN" altLang="en-US" sz="1200" dirty="0">
                    <a:latin typeface="Futura Condensed"/>
                    <a:cs typeface="Futura Condensed"/>
                  </a:rPr>
                  <a:t>非焦点小组 </a:t>
                </a:r>
                <a:endParaRPr lang="zh-CN" altLang="en-US" sz="1200" dirty="0">
                  <a:latin typeface="Futura Condensed"/>
                  <a:cs typeface="Futura Condensed"/>
                </a:endParaRPr>
              </a:p>
              <a:p>
                <a:pPr marL="171450" indent="-171450">
                  <a:buFont typeface="Lucida Grande" panose="020B0600040502020204"/>
                  <a:buChar char="+"/>
                </a:pPr>
                <a:r>
                  <a:rPr lang="zh-CN" altLang="en-US" sz="1200" dirty="0">
                    <a:latin typeface="Futura Condensed"/>
                    <a:cs typeface="Futura Condensed"/>
                  </a:rPr>
                  <a:t>作品展示</a:t>
                </a:r>
                <a:endParaRPr lang="en-US" sz="1200" dirty="0">
                  <a:latin typeface="Futura Condensed"/>
                  <a:cs typeface="Futura Condensed"/>
                </a:endParaRPr>
              </a:p>
            </p:txBody>
          </p:sp>
          <p:sp>
            <p:nvSpPr>
              <p:cNvPr id="62" name="TextBox 61"/>
              <p:cNvSpPr txBox="1"/>
              <p:nvPr/>
            </p:nvSpPr>
            <p:spPr>
              <a:xfrm>
                <a:off x="4127947" y="7666859"/>
                <a:ext cx="3307404" cy="307777"/>
              </a:xfrm>
              <a:prstGeom prst="rect">
                <a:avLst/>
              </a:prstGeom>
              <a:noFill/>
              <a:ln>
                <a:noFill/>
              </a:ln>
            </p:spPr>
            <p:txBody>
              <a:bodyPr wrap="square" rtlCol="0">
                <a:spAutoFit/>
              </a:bodyPr>
              <a:lstStyle/>
              <a:p>
                <a:r>
                  <a:rPr lang="zh-CN" altLang="en-US" sz="1400" dirty="0">
                    <a:latin typeface="+mn-ea"/>
                  </a:rPr>
                  <a:t>关键词，概念 </a:t>
                </a:r>
                <a:r>
                  <a:rPr lang="en-US" altLang="zh-CN" sz="1400" dirty="0">
                    <a:latin typeface="+mn-ea"/>
                  </a:rPr>
                  <a:t>&amp; </a:t>
                </a:r>
                <a:r>
                  <a:rPr lang="zh-CN" altLang="en-US" sz="1400" dirty="0">
                    <a:latin typeface="+mn-ea"/>
                  </a:rPr>
                  <a:t>实践</a:t>
                </a:r>
                <a:endParaRPr lang="en-US" altLang="zh-CN" sz="1400" dirty="0">
                  <a:latin typeface="+mn-ea"/>
                  <a:cs typeface="Futura Condensed"/>
                </a:endParaRPr>
              </a:p>
            </p:txBody>
          </p:sp>
        </p:grpSp>
        <p:cxnSp>
          <p:nvCxnSpPr>
            <p:cNvPr id="60" name="Straight Connector 59"/>
            <p:cNvCxnSpPr/>
            <p:nvPr/>
          </p:nvCxnSpPr>
          <p:spPr>
            <a:xfrm>
              <a:off x="4204147" y="7738841"/>
              <a:ext cx="3108619" cy="0"/>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176378" y="2282383"/>
            <a:ext cx="7596022" cy="484755"/>
            <a:chOff x="176378" y="2282383"/>
            <a:chExt cx="7596022" cy="484755"/>
          </a:xfrm>
        </p:grpSpPr>
        <p:sp>
          <p:nvSpPr>
            <p:cNvPr id="42" name="Rectangle 13"/>
            <p:cNvSpPr/>
            <p:nvPr/>
          </p:nvSpPr>
          <p:spPr>
            <a:xfrm flipH="1">
              <a:off x="176378" y="2287556"/>
              <a:ext cx="7596022"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37" name="TextBox 36"/>
            <p:cNvSpPr txBox="1"/>
            <p:nvPr/>
          </p:nvSpPr>
          <p:spPr>
            <a:xfrm flipH="1">
              <a:off x="452118" y="2282383"/>
              <a:ext cx="2110950" cy="461665"/>
            </a:xfrm>
            <a:prstGeom prst="rect">
              <a:avLst/>
            </a:prstGeom>
            <a:noFill/>
          </p:spPr>
          <p:txBody>
            <a:bodyPr wrap="square" rtlCol="0" anchor="ctr" anchorCtr="0">
              <a:spAutoFit/>
            </a:bodyPr>
            <a:lstStyle/>
            <a:p>
              <a:r>
                <a:rPr lang="zh-CN" altLang="en-US" sz="2400" dirty="0">
                  <a:solidFill>
                    <a:schemeClr val="bg1"/>
                  </a:solidFill>
                </a:rPr>
                <a:t>大创见</a:t>
              </a:r>
              <a:endParaRPr lang="en-US" sz="2400" dirty="0">
                <a:solidFill>
                  <a:schemeClr val="bg1"/>
                </a:solidFill>
                <a:latin typeface="Futura Condensed"/>
                <a:cs typeface="Futura Condensed"/>
              </a:endParaRPr>
            </a:p>
          </p:txBody>
        </p:sp>
      </p:grpSp>
      <p:sp>
        <p:nvSpPr>
          <p:cNvPr id="3" name="Slide Number Placeholder 2"/>
          <p:cNvSpPr>
            <a:spLocks noGrp="1"/>
          </p:cNvSpPr>
          <p:nvPr>
            <p:ph type="sldNum" sz="quarter" idx="12"/>
          </p:nvPr>
        </p:nvSpPr>
        <p:spPr>
          <a:xfrm>
            <a:off x="142398" y="9519711"/>
            <a:ext cx="1813560" cy="535517"/>
          </a:xfrm>
        </p:spPr>
        <p:txBody>
          <a:bodyPr/>
          <a:lstStyle/>
          <a:p>
            <a:r>
              <a:rPr lang="en-US" dirty="0" smtClean="0"/>
              <a:t>110</a:t>
            </a:r>
            <a:endParaRPr lang="en-US" dirty="0"/>
          </a:p>
        </p:txBody>
      </p:sp>
      <p:pic>
        <p:nvPicPr>
          <p:cNvPr id="5" name="Picture 4" descr="Unit6overview.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4791962"/>
            <a:ext cx="7772400" cy="2590800"/>
          </a:xfrm>
          <a:prstGeom prst="rect">
            <a:avLst/>
          </a:prstGeom>
        </p:spPr>
      </p:pic>
      <p:grpSp>
        <p:nvGrpSpPr>
          <p:cNvPr id="27" name="Group 26"/>
          <p:cNvGrpSpPr/>
          <p:nvPr/>
        </p:nvGrpSpPr>
        <p:grpSpPr>
          <a:xfrm>
            <a:off x="3814753" y="2055619"/>
            <a:ext cx="3654944" cy="3522219"/>
            <a:chOff x="3814753" y="2055619"/>
            <a:chExt cx="3654944" cy="3522219"/>
          </a:xfrm>
        </p:grpSpPr>
        <p:sp>
          <p:nvSpPr>
            <p:cNvPr id="28" name="Oval Callout 27"/>
            <p:cNvSpPr/>
            <p:nvPr/>
          </p:nvSpPr>
          <p:spPr>
            <a:xfrm rot="631125">
              <a:off x="3814753" y="2055619"/>
              <a:ext cx="3654944" cy="3522219"/>
            </a:xfrm>
            <a:prstGeom prst="wedgeEllipseCallout">
              <a:avLst>
                <a:gd name="adj1" fmla="val -38909"/>
                <a:gd name="adj2" fmla="val 47079"/>
              </a:avLst>
            </a:prstGeom>
            <a:solidFill>
              <a:srgbClr val="FFFFFF"/>
            </a:solid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US" sz="3200" dirty="0">
                <a:solidFill>
                  <a:schemeClr val="bg1"/>
                </a:solidFill>
                <a:latin typeface="Futura Condensed"/>
                <a:cs typeface="Futura Condensed"/>
              </a:endParaRPr>
            </a:p>
          </p:txBody>
        </p:sp>
        <p:sp>
          <p:nvSpPr>
            <p:cNvPr id="29" name="Oval Callout 28"/>
            <p:cNvSpPr/>
            <p:nvPr/>
          </p:nvSpPr>
          <p:spPr>
            <a:xfrm rot="631125">
              <a:off x="3861926" y="2101079"/>
              <a:ext cx="3560600" cy="3431300"/>
            </a:xfrm>
            <a:prstGeom prst="wedgeEllipseCallout">
              <a:avLst>
                <a:gd name="adj1" fmla="val -38909"/>
                <a:gd name="adj2" fmla="val 47079"/>
              </a:avLst>
            </a:prstGeom>
            <a:noFill/>
            <a:ln w="9525" cmpd="sng">
              <a:solidFill>
                <a:srgbClr val="EA6A09"/>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r>
                <a:rPr lang="zh-CN" altLang="en-US" dirty="0">
                  <a:solidFill>
                    <a:schemeClr val="tx1"/>
                  </a:solidFill>
                </a:rPr>
                <a:t>放学了， 但有些学生似乎没注意到。他们正忙着调试 </a:t>
              </a:r>
              <a:r>
                <a:rPr lang="en-US" altLang="zh-CN" dirty="0" smtClean="0">
                  <a:solidFill>
                    <a:schemeClr val="tx1"/>
                  </a:solidFill>
                </a:rPr>
                <a:t>Scratch</a:t>
              </a:r>
              <a:endParaRPr lang="en-US" altLang="zh-CN" dirty="0" smtClean="0">
                <a:solidFill>
                  <a:schemeClr val="tx1"/>
                </a:solidFill>
              </a:endParaRPr>
            </a:p>
            <a:p>
              <a:pPr algn="ctr"/>
              <a:r>
                <a:rPr lang="en-US" altLang="zh-CN" dirty="0" smtClean="0">
                  <a:solidFill>
                    <a:schemeClr val="tx1"/>
                  </a:solidFill>
                </a:rPr>
                <a:t> </a:t>
              </a:r>
              <a:r>
                <a:rPr lang="zh-CN" altLang="en-US" dirty="0" smtClean="0">
                  <a:solidFill>
                    <a:schemeClr val="tx1"/>
                  </a:solidFill>
                </a:rPr>
                <a:t>游戏。这是团队</a:t>
              </a:r>
              <a:endParaRPr lang="en-US" altLang="zh-CN" dirty="0" smtClean="0">
                <a:solidFill>
                  <a:schemeClr val="tx1"/>
                </a:solidFill>
              </a:endParaRPr>
            </a:p>
            <a:p>
              <a:pPr algn="ctr"/>
              <a:r>
                <a:rPr lang="zh-CN" altLang="en-US" dirty="0" smtClean="0">
                  <a:solidFill>
                    <a:schemeClr val="tx1"/>
                  </a:solidFill>
                </a:rPr>
                <a:t>一起的努力。 </a:t>
              </a:r>
              <a:endParaRPr lang="en-US" altLang="zh-CN" dirty="0" smtClean="0">
                <a:solidFill>
                  <a:schemeClr val="tx1"/>
                </a:solidFill>
              </a:endParaRPr>
            </a:p>
            <a:p>
              <a:pPr algn="ctr"/>
              <a:r>
                <a:rPr lang="en-US" altLang="zh-CN" dirty="0" smtClean="0">
                  <a:solidFill>
                    <a:schemeClr val="tx1"/>
                  </a:solidFill>
                </a:rPr>
                <a:t>@</a:t>
              </a:r>
              <a:r>
                <a:rPr lang="en-US" altLang="zh-CN" dirty="0">
                  <a:solidFill>
                    <a:schemeClr val="tx1"/>
                  </a:solidFill>
                </a:rPr>
                <a:t>sheena1010</a:t>
              </a:r>
              <a:endParaRPr lang="en-US" sz="3200" dirty="0">
                <a:solidFill>
                  <a:schemeClr val="tx1"/>
                </a:solidFill>
                <a:latin typeface="Futura Condensed"/>
                <a:cs typeface="Futura Condensed"/>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57200" y="2832776"/>
            <a:ext cx="3324338" cy="4649997"/>
            <a:chOff x="422410" y="2832776"/>
            <a:chExt cx="3324338" cy="4649997"/>
          </a:xfrm>
        </p:grpSpPr>
        <p:sp>
          <p:nvSpPr>
            <p:cNvPr id="14" name="TextBox 13"/>
            <p:cNvSpPr txBox="1"/>
            <p:nvPr/>
          </p:nvSpPr>
          <p:spPr>
            <a:xfrm>
              <a:off x="515544" y="3328603"/>
              <a:ext cx="3231204" cy="4154170"/>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a:t>非焦点小组这个工作方式是我们从 </a:t>
              </a:r>
              <a:r>
                <a:rPr lang="en-US" altLang="zh-CN" sz="1200" dirty="0"/>
                <a:t>IDEO </a:t>
              </a:r>
              <a:r>
                <a:rPr lang="zh-CN" altLang="en-US" sz="1200" dirty="0"/>
                <a:t>借鉴过来的。介绍非焦点小组的概念：</a:t>
              </a:r>
              <a:r>
                <a:rPr lang="zh-CN" altLang="en-US" sz="1200" dirty="0" smtClean="0"/>
                <a:t>学生向</a:t>
              </a:r>
              <a:r>
                <a:rPr lang="zh-CN" altLang="en-US" sz="1200" dirty="0"/>
                <a:t>背景多样的人群分享他们进行中的项目，并寻求反馈</a:t>
              </a:r>
              <a:r>
                <a:rPr lang="zh-CN" altLang="en-US" sz="1200" dirty="0" smtClean="0"/>
                <a:t>。</a:t>
              </a:r>
              <a:endParaRPr lang="en-US" altLang="zh-CN" sz="1200" dirty="0" smtClean="0"/>
            </a:p>
            <a:p>
              <a:pPr marL="171450" indent="-171450">
                <a:buFont typeface="Wingdings" panose="05000000000000000000" pitchFamily="2" charset="2"/>
                <a:buChar char="q"/>
              </a:pPr>
              <a:endParaRPr lang="en-US" altLang="zh-CN" sz="1200" dirty="0" smtClean="0"/>
            </a:p>
            <a:p>
              <a:pPr marL="171450" indent="-171450">
                <a:buFont typeface="Wingdings" panose="05000000000000000000" pitchFamily="2" charset="2"/>
                <a:buChar char="q"/>
              </a:pPr>
              <a:r>
                <a:rPr lang="zh-CN" altLang="en-US" sz="1200" dirty="0" smtClean="0"/>
                <a:t>（</a:t>
              </a:r>
              <a:r>
                <a:rPr lang="zh-CN" altLang="en-US" sz="1200" dirty="0"/>
                <a:t>可选）分发非焦点小组课程材料给</a:t>
              </a:r>
              <a:r>
                <a:rPr lang="zh-CN" altLang="en-US" sz="1200" dirty="0" smtClean="0"/>
                <a:t>每个人。</a:t>
              </a:r>
              <a:endParaRPr lang="en-US" altLang="zh-CN" sz="1200" dirty="0" smtClean="0"/>
            </a:p>
            <a:p>
              <a:pPr marL="171450" indent="-171450">
                <a:buFont typeface="Wingdings" panose="05000000000000000000" pitchFamily="2" charset="2"/>
                <a:buChar char="q"/>
              </a:pPr>
              <a:endParaRPr lang="en-US" altLang="zh-CN" sz="1200" dirty="0" smtClean="0"/>
            </a:p>
            <a:p>
              <a:pPr marL="171450" indent="-171450">
                <a:buFont typeface="Wingdings" panose="05000000000000000000" pitchFamily="2" charset="2"/>
                <a:buChar char="q"/>
              </a:pPr>
              <a:r>
                <a:rPr lang="en-US" altLang="zh-CN" sz="1200" dirty="0" smtClean="0"/>
                <a:t> </a:t>
              </a:r>
              <a:r>
                <a:rPr lang="zh-CN" altLang="en-US" sz="1200" dirty="0"/>
                <a:t>帮助学生通过头脑风暴列出可能的非焦点小组成员。鼓励他们不仅考虑目标观</a:t>
              </a:r>
              <a:r>
                <a:rPr lang="zh-CN" altLang="en-US" sz="1200" dirty="0" smtClean="0"/>
                <a:t>众</a:t>
              </a:r>
              <a:r>
                <a:rPr lang="zh-CN" altLang="en-US" sz="1200" dirty="0"/>
                <a:t>，还可以考虑非常规用户，或能提供独特视角以及有趣反馈意见的人。（</a:t>
              </a:r>
              <a:r>
                <a:rPr lang="zh-CN" altLang="en-US" sz="1200" dirty="0" smtClean="0"/>
                <a:t>例如</a:t>
              </a:r>
              <a:r>
                <a:rPr lang="zh-CN" altLang="en-US" sz="1200" dirty="0"/>
                <a:t>：父母、老师、兄弟姐妹、其他学生、街坊邻居</a:t>
              </a:r>
              <a:r>
                <a:rPr lang="zh-CN" altLang="en-US" sz="1200" dirty="0" smtClean="0"/>
                <a:t>）</a:t>
              </a:r>
              <a:endParaRPr lang="en-US" altLang="zh-CN" sz="1200" dirty="0" smtClean="0"/>
            </a:p>
            <a:p>
              <a:pPr marL="171450" indent="-171450">
                <a:buFont typeface="Wingdings" panose="05000000000000000000" pitchFamily="2" charset="2"/>
                <a:buChar char="q"/>
              </a:pPr>
              <a:endParaRPr lang="en-US" altLang="zh-CN" sz="1200" dirty="0" smtClean="0"/>
            </a:p>
            <a:p>
              <a:pPr marL="171450" indent="-171450">
                <a:buFont typeface="Wingdings" panose="05000000000000000000" pitchFamily="2" charset="2"/>
                <a:buChar char="q"/>
              </a:pPr>
              <a:r>
                <a:rPr lang="zh-CN" altLang="en-US" sz="1200" dirty="0" smtClean="0"/>
                <a:t>给</a:t>
              </a:r>
              <a:r>
                <a:rPr lang="zh-CN" altLang="en-US" sz="1200" dirty="0"/>
                <a:t>学生时间确定</a:t>
              </a:r>
              <a:r>
                <a:rPr lang="zh-CN" altLang="en-US" sz="1200" dirty="0">
                  <a:sym typeface="+mn-ea"/>
                </a:rPr>
                <a:t>两位非焦点小组成员，并</a:t>
              </a:r>
              <a:r>
                <a:rPr lang="zh-CN" altLang="en-US" sz="1200" dirty="0"/>
                <a:t>采访、观察和记录他们的反馈信息</a:t>
              </a:r>
              <a:r>
                <a:rPr lang="zh-CN" altLang="en-US" sz="1200" dirty="0" smtClean="0"/>
                <a:t>。</a:t>
              </a:r>
              <a:endParaRPr lang="en-US" altLang="zh-CN" sz="1200" dirty="0" smtClean="0"/>
            </a:p>
            <a:p>
              <a:pPr marL="171450" indent="-171450">
                <a:buFont typeface="Wingdings" panose="05000000000000000000" pitchFamily="2" charset="2"/>
                <a:buChar char="q"/>
              </a:pPr>
              <a:endParaRPr lang="en-US" altLang="zh-CN" sz="1200" dirty="0" smtClean="0"/>
            </a:p>
            <a:p>
              <a:pPr marL="171450" indent="-171450">
                <a:buFont typeface="Wingdings" panose="05000000000000000000" pitchFamily="2" charset="2"/>
                <a:buChar char="q"/>
              </a:pPr>
              <a:r>
                <a:rPr lang="zh-CN" altLang="en-US" sz="1200" dirty="0" smtClean="0"/>
                <a:t>给</a:t>
              </a:r>
              <a:r>
                <a:rPr lang="zh-CN" altLang="en-US" sz="1200" dirty="0"/>
                <a:t>学生时间与自己的项目团队开会，分享从不同非焦点小组收集到的反馈。（可选）在活动结束后，回收已完成的非焦点小组表格 ，在之后的项目检查或者设计</a:t>
              </a:r>
              <a:r>
                <a:rPr lang="zh-CN" altLang="en-US" sz="1200" dirty="0" smtClean="0"/>
                <a:t>冲刺的活动</a:t>
              </a:r>
              <a:r>
                <a:rPr lang="zh-CN" altLang="en-US" sz="1200" dirty="0"/>
                <a:t>中再分发给他们 。</a:t>
              </a:r>
              <a:endParaRPr lang="en-US" sz="1200" dirty="0">
                <a:latin typeface="Futura Condensed"/>
                <a:cs typeface="Futura Condensed"/>
              </a:endParaRPr>
            </a:p>
          </p:txBody>
        </p:sp>
        <p:sp>
          <p:nvSpPr>
            <p:cNvPr id="15" name="TextBox 14"/>
            <p:cNvSpPr txBox="1"/>
            <p:nvPr/>
          </p:nvSpPr>
          <p:spPr>
            <a:xfrm>
              <a:off x="422410" y="2832776"/>
              <a:ext cx="3307404" cy="337185"/>
            </a:xfrm>
            <a:prstGeom prst="rect">
              <a:avLst/>
            </a:prstGeom>
            <a:noFill/>
          </p:spPr>
          <p:txBody>
            <a:bodyPr wrap="square" rtlCol="0">
              <a:spAutoFit/>
            </a:bodyPr>
            <a:lstStyle/>
            <a:p>
              <a:r>
                <a:rPr lang="zh-CN" altLang="en-US" sz="1600" dirty="0"/>
                <a:t>活动描述</a:t>
              </a:r>
              <a:endParaRPr lang="en-US" altLang="zh-CN" sz="1600" dirty="0">
                <a:latin typeface="Futura Condensed"/>
                <a:cs typeface="Futura Condensed"/>
              </a:endParaRP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4214625" y="795405"/>
            <a:ext cx="2999848" cy="953135"/>
          </a:xfrm>
          <a:prstGeom prst="rect">
            <a:avLst/>
          </a:prstGeom>
          <a:noFill/>
          <a:ln w="6350" cmpd="sng">
            <a:solidFill>
              <a:schemeClr val="tx1"/>
            </a:solidFill>
            <a:prstDash val="dash"/>
          </a:ln>
        </p:spPr>
        <p:txBody>
          <a:bodyPr wrap="square" rtlCol="0">
            <a:spAutoFit/>
          </a:bodyPr>
          <a:lstStyle/>
          <a:p>
            <a:r>
              <a:rPr lang="zh-CN" altLang="en-US" sz="1400" dirty="0"/>
              <a:t>目标：</a:t>
            </a:r>
            <a:endParaRPr lang="zh-CN" altLang="en-US" sz="1400" dirty="0"/>
          </a:p>
          <a:p>
            <a:r>
              <a:rPr lang="zh-CN" altLang="en-US" sz="1400" dirty="0"/>
              <a:t>完成这个活动后，学生们将：</a:t>
            </a:r>
            <a:endParaRPr lang="zh-CN" altLang="en-US" sz="1400" dirty="0"/>
          </a:p>
          <a:p>
            <a:r>
              <a:rPr lang="en-US" altLang="zh-CN" sz="1400" dirty="0" smtClean="0"/>
              <a:t>+  </a:t>
            </a:r>
            <a:r>
              <a:rPr lang="zh-CN" altLang="en-US" sz="1400" dirty="0" smtClean="0"/>
              <a:t>对</a:t>
            </a:r>
            <a:r>
              <a:rPr lang="zh-CN" altLang="en-US" sz="1400" dirty="0"/>
              <a:t>他人进行采访、观察，并对进行中的项目寻求反馈</a:t>
            </a:r>
            <a:r>
              <a:rPr lang="zh-CN" altLang="en-US" sz="1400" dirty="0" smtClean="0"/>
              <a:t>意见。</a:t>
            </a:r>
            <a:endParaRPr lang="en-US" sz="1200" dirty="0" smtClean="0">
              <a:latin typeface="Futura Condensed"/>
              <a:cs typeface="Futura Condensed"/>
            </a:endParaRPr>
          </a:p>
        </p:txBody>
      </p:sp>
      <p:grpSp>
        <p:nvGrpSpPr>
          <p:cNvPr id="22" name="Group 21"/>
          <p:cNvGrpSpPr/>
          <p:nvPr/>
        </p:nvGrpSpPr>
        <p:grpSpPr>
          <a:xfrm>
            <a:off x="4007796" y="2832776"/>
            <a:ext cx="3307404" cy="772826"/>
            <a:chOff x="3992282" y="2832776"/>
            <a:chExt cx="3307404" cy="772826"/>
          </a:xfrm>
        </p:grpSpPr>
        <p:sp>
          <p:nvSpPr>
            <p:cNvPr id="18" name="TextBox 17"/>
            <p:cNvSpPr txBox="1"/>
            <p:nvPr/>
          </p:nvSpPr>
          <p:spPr>
            <a:xfrm>
              <a:off x="4089400" y="3328603"/>
              <a:ext cx="3117152" cy="276999"/>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smtClean="0"/>
                <a:t>“非焦点小组”课程材料</a:t>
              </a:r>
              <a:endParaRPr lang="en-US" sz="1200" dirty="0" smtClean="0">
                <a:latin typeface="Futura Condensed"/>
                <a:cs typeface="Futura Condensed"/>
              </a:endParaRPr>
            </a:p>
          </p:txBody>
        </p:sp>
        <p:sp>
          <p:nvSpPr>
            <p:cNvPr id="19" name="TextBox 18"/>
            <p:cNvSpPr txBox="1"/>
            <p:nvPr/>
          </p:nvSpPr>
          <p:spPr>
            <a:xfrm>
              <a:off x="3992282" y="2832776"/>
              <a:ext cx="3307404" cy="338554"/>
            </a:xfrm>
            <a:prstGeom prst="rect">
              <a:avLst/>
            </a:prstGeom>
            <a:noFill/>
          </p:spPr>
          <p:txBody>
            <a:bodyPr wrap="square" rtlCol="0">
              <a:spAutoFit/>
            </a:bodyPr>
            <a:lstStyle/>
            <a:p>
              <a:r>
                <a:rPr lang="zh-CN" altLang="en-US" sz="1600" dirty="0"/>
                <a:t>可用资源</a:t>
              </a:r>
              <a:endParaRPr lang="en-US" altLang="zh-CN" sz="1600" dirty="0">
                <a:latin typeface="Futura Condensed"/>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007796" y="3721777"/>
            <a:ext cx="3307404" cy="1142158"/>
            <a:chOff x="3992282" y="2832776"/>
            <a:chExt cx="3307404" cy="1142158"/>
          </a:xfrm>
        </p:grpSpPr>
        <p:sp>
          <p:nvSpPr>
            <p:cNvPr id="60" name="TextBox 59"/>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smtClean="0"/>
                <a:t>描述</a:t>
              </a:r>
              <a:r>
                <a:rPr lang="zh-CN" altLang="en-US" sz="1200" dirty="0"/>
                <a:t>你的非焦点小组成员，并说明选择他们的原因 。</a:t>
              </a:r>
              <a:endParaRPr lang="zh-CN" altLang="en-US" sz="1200" dirty="0"/>
            </a:p>
            <a:p>
              <a:r>
                <a:rPr lang="en-US" altLang="zh-CN" sz="1200" dirty="0" smtClean="0"/>
                <a:t>+  </a:t>
              </a:r>
              <a:r>
                <a:rPr lang="zh-CN" altLang="en-US" sz="1200" dirty="0" smtClean="0"/>
                <a:t>他们</a:t>
              </a:r>
              <a:r>
                <a:rPr lang="zh-CN" altLang="en-US" sz="1200" dirty="0"/>
                <a:t>的想法会怎样影响你的项目？</a:t>
              </a:r>
              <a:endParaRPr lang="en-US" sz="1200" dirty="0" smtClean="0">
                <a:latin typeface="Futura Condensed"/>
                <a:cs typeface="Futura Condensed"/>
              </a:endParaRPr>
            </a:p>
          </p:txBody>
        </p:sp>
        <p:sp>
          <p:nvSpPr>
            <p:cNvPr id="61" name="TextBox 60"/>
            <p:cNvSpPr txBox="1"/>
            <p:nvPr/>
          </p:nvSpPr>
          <p:spPr>
            <a:xfrm>
              <a:off x="3992282" y="2832776"/>
              <a:ext cx="3307404" cy="337185"/>
            </a:xfrm>
            <a:prstGeom prst="rect">
              <a:avLst/>
            </a:prstGeom>
            <a:noFill/>
          </p:spPr>
          <p:txBody>
            <a:bodyPr wrap="square" rtlCol="0">
              <a:spAutoFit/>
            </a:bodyPr>
            <a:lstStyle/>
            <a:p>
              <a:r>
                <a:rPr lang="zh-CN" altLang="en-US" sz="1600" dirty="0"/>
                <a:t>反思提示</a:t>
              </a:r>
              <a:endParaRPr lang="en-US" altLang="zh-CN" sz="1600" dirty="0">
                <a:latin typeface="Futura Condensed"/>
                <a:cs typeface="Futura Condensed"/>
              </a:endParaRPr>
            </a:p>
          </p:txBody>
        </p:sp>
        <p:cxnSp>
          <p:nvCxnSpPr>
            <p:cNvPr id="62" name="Straight Connector 6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007796" y="4973690"/>
            <a:ext cx="3307404" cy="957492"/>
            <a:chOff x="3992282" y="2832776"/>
            <a:chExt cx="3307404" cy="957492"/>
          </a:xfrm>
        </p:grpSpPr>
        <p:sp>
          <p:nvSpPr>
            <p:cNvPr id="64" name="TextBox 63"/>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Lucida Grande" panose="020B0600040502020204"/>
                <a:buChar char="+"/>
              </a:pPr>
              <a:r>
                <a:rPr lang="zh-CN" altLang="en-US" sz="1200" dirty="0"/>
                <a:t>学生是否确定和采访了两位非焦点小组成员？</a:t>
              </a:r>
              <a:endParaRPr lang="en-US" sz="1200" dirty="0">
                <a:latin typeface="Futura Condensed"/>
                <a:cs typeface="Futura Condensed"/>
              </a:endParaRPr>
            </a:p>
          </p:txBody>
        </p:sp>
        <p:sp>
          <p:nvSpPr>
            <p:cNvPr id="65" name="TextBox 64"/>
            <p:cNvSpPr txBox="1"/>
            <p:nvPr/>
          </p:nvSpPr>
          <p:spPr>
            <a:xfrm>
              <a:off x="3992282" y="2832776"/>
              <a:ext cx="3307404" cy="338554"/>
            </a:xfrm>
            <a:prstGeom prst="rect">
              <a:avLst/>
            </a:prstGeom>
            <a:noFill/>
          </p:spPr>
          <p:txBody>
            <a:bodyPr wrap="square" rtlCol="0">
              <a:spAutoFit/>
            </a:bodyPr>
            <a:lstStyle/>
            <a:p>
              <a:r>
                <a:rPr lang="zh-CN" altLang="en-US" sz="1600" dirty="0"/>
                <a:t>回顾学生作品</a:t>
              </a:r>
              <a:endParaRPr lang="en-US" altLang="zh-CN" sz="1600" dirty="0">
                <a:latin typeface="Futura Condensed"/>
                <a:cs typeface="Futura Condensed"/>
              </a:endParaRPr>
            </a:p>
          </p:txBody>
        </p:sp>
        <p:cxnSp>
          <p:nvCxnSpPr>
            <p:cNvPr id="66" name="Straight Connector 6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4" name="TextBox 53"/>
          <p:cNvSpPr txBox="1"/>
          <p:nvPr/>
        </p:nvSpPr>
        <p:spPr>
          <a:xfrm>
            <a:off x="1300031" y="595840"/>
            <a:ext cx="2815942" cy="646331"/>
          </a:xfrm>
          <a:prstGeom prst="rect">
            <a:avLst/>
          </a:prstGeom>
          <a:noFill/>
        </p:spPr>
        <p:txBody>
          <a:bodyPr wrap="square" rtlCol="0">
            <a:spAutoFit/>
          </a:bodyPr>
          <a:lstStyle/>
          <a:p>
            <a:r>
              <a:rPr lang="zh-CN" altLang="en-US" sz="3600" dirty="0"/>
              <a:t>非焦点小组</a:t>
            </a:r>
            <a:endParaRPr lang="en-US" sz="3400" dirty="0" smtClean="0">
              <a:latin typeface="Futura Condensed"/>
              <a:cs typeface="Futura Condensed"/>
            </a:endParaRPr>
          </a:p>
        </p:txBody>
      </p:sp>
      <p:sp>
        <p:nvSpPr>
          <p:cNvPr id="67" name="TextBox 66"/>
          <p:cNvSpPr txBox="1"/>
          <p:nvPr/>
        </p:nvSpPr>
        <p:spPr>
          <a:xfrm>
            <a:off x="2527922" y="1694474"/>
            <a:ext cx="1236681" cy="460375"/>
          </a:xfrm>
          <a:prstGeom prst="rect">
            <a:avLst/>
          </a:prstGeom>
          <a:noFill/>
        </p:spPr>
        <p:txBody>
          <a:bodyPr wrap="square" rtlCol="0">
            <a:spAutoFit/>
          </a:bodyPr>
          <a:lstStyle/>
          <a:p>
            <a:pPr algn="l" fontAlgn="base">
              <a:lnSpc>
                <a:spcPct val="120000"/>
              </a:lnSpc>
            </a:pPr>
            <a:r>
              <a:rPr lang="zh-CN" altLang="en-US" sz="1000" dirty="0"/>
              <a:t>建议时间</a:t>
            </a:r>
            <a:r>
              <a:rPr lang="zh-CN" altLang="en-US" sz="1000" dirty="0" smtClean="0"/>
              <a:t> </a:t>
            </a:r>
            <a:endParaRPr lang="en-US" altLang="zh-CN" sz="1000" dirty="0" smtClean="0"/>
          </a:p>
          <a:p>
            <a:pPr algn="l" fontAlgn="base">
              <a:lnSpc>
                <a:spcPct val="120000"/>
              </a:lnSpc>
            </a:pPr>
            <a:r>
              <a:rPr lang="en-US" altLang="zh-CN" sz="1000" dirty="0" smtClean="0"/>
              <a:t>30-</a:t>
            </a:r>
            <a:r>
              <a:rPr lang="en-US" altLang="zh-CN" sz="1000" dirty="0"/>
              <a:t>45 </a:t>
            </a:r>
            <a:r>
              <a:rPr lang="zh-CN" altLang="en-US" sz="1000" dirty="0"/>
              <a:t>分钟</a:t>
            </a:r>
            <a:endParaRPr lang="en-US" altLang="zh-CN" sz="1000" dirty="0">
              <a:latin typeface="Futura Condensed"/>
              <a:cs typeface="Futura Condensed"/>
            </a:endParaRPr>
          </a:p>
        </p:txBody>
      </p:sp>
      <p:pic>
        <p:nvPicPr>
          <p:cNvPr id="68" name="Picture 67" descr="30mi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66475" y="1752620"/>
            <a:ext cx="329184" cy="329184"/>
          </a:xfrm>
          <a:prstGeom prst="rect">
            <a:avLst/>
          </a:prstGeom>
        </p:spPr>
      </p:pic>
      <p:grpSp>
        <p:nvGrpSpPr>
          <p:cNvPr id="77" name="Group 76"/>
          <p:cNvGrpSpPr/>
          <p:nvPr/>
        </p:nvGrpSpPr>
        <p:grpSpPr>
          <a:xfrm>
            <a:off x="457995" y="7630731"/>
            <a:ext cx="6857205" cy="352518"/>
            <a:chOff x="457995" y="7630731"/>
            <a:chExt cx="6857205" cy="352518"/>
          </a:xfrm>
        </p:grpSpPr>
        <p:sp>
          <p:nvSpPr>
            <p:cNvPr id="78" name="TextBox 77"/>
            <p:cNvSpPr txBox="1"/>
            <p:nvPr/>
          </p:nvSpPr>
          <p:spPr>
            <a:xfrm>
              <a:off x="457995" y="7641903"/>
              <a:ext cx="3307404" cy="338554"/>
            </a:xfrm>
            <a:prstGeom prst="rect">
              <a:avLst/>
            </a:prstGeom>
            <a:noFill/>
          </p:spPr>
          <p:txBody>
            <a:bodyPr wrap="square" rtlCol="0">
              <a:spAutoFit/>
            </a:bodyPr>
            <a:lstStyle/>
            <a:p>
              <a:r>
                <a:rPr lang="zh-CN" altLang="en-US" sz="1600" dirty="0"/>
                <a:t>备注说明</a:t>
              </a:r>
              <a:endParaRPr lang="en-US" altLang="zh-CN" sz="1600" dirty="0">
                <a:latin typeface="Futura Condensed"/>
                <a:cs typeface="Futura Condensed"/>
              </a:endParaRPr>
            </a:p>
          </p:txBody>
        </p:sp>
        <p:cxnSp>
          <p:nvCxnSpPr>
            <p:cNvPr id="79" name="Straight Connector 78"/>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4007796" y="7630731"/>
              <a:ext cx="3307404" cy="338554"/>
            </a:xfrm>
            <a:prstGeom prst="rect">
              <a:avLst/>
            </a:prstGeom>
            <a:noFill/>
          </p:spPr>
          <p:txBody>
            <a:bodyPr wrap="square" rtlCol="0">
              <a:spAutoFit/>
            </a:bodyPr>
            <a:lstStyle/>
            <a:p>
              <a:r>
                <a:rPr lang="zh-CN" altLang="en-US" sz="1600" dirty="0">
                  <a:latin typeface="Futura Condensed"/>
                  <a:cs typeface="Futura Condensed"/>
                </a:rPr>
                <a:t>我的笔记</a:t>
              </a:r>
              <a:endParaRPr lang="en-US" altLang="zh-CN" sz="1600" dirty="0">
                <a:latin typeface="Futura Condensed"/>
                <a:cs typeface="Futura Condensed"/>
              </a:endParaRPr>
            </a:p>
          </p:txBody>
        </p:sp>
      </p:grpSp>
      <p:cxnSp>
        <p:nvCxnSpPr>
          <p:cNvPr id="81" name="Straight Connector 80"/>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4104914" y="8217641"/>
            <a:ext cx="3117152" cy="1158779"/>
            <a:chOff x="3746748" y="8217641"/>
            <a:chExt cx="3475318" cy="1158779"/>
          </a:xfrm>
        </p:grpSpPr>
        <p:sp>
          <p:nvSpPr>
            <p:cNvPr id="83" name="TextBox 82"/>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panose="05000000000000000000" pitchFamily="2" charset="2"/>
                <a:buChar char="q"/>
              </a:pPr>
              <a:r>
                <a:rPr lang="en-US" sz="1400" dirty="0" smtClean="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r>
                <a:rPr lang="en-US" sz="1400" dirty="0" smtClean="0">
                  <a:latin typeface="Futura Condensed"/>
                  <a:cs typeface="Futura Condensed"/>
                </a:rPr>
                <a:t> </a:t>
              </a:r>
              <a:endParaRPr lang="en-US" sz="1400" dirty="0">
                <a:latin typeface="Futura Condensed"/>
                <a:cs typeface="Futura Condensed"/>
              </a:endParaRPr>
            </a:p>
          </p:txBody>
        </p:sp>
        <p:grpSp>
          <p:nvGrpSpPr>
            <p:cNvPr id="84" name="Group 83"/>
            <p:cNvGrpSpPr/>
            <p:nvPr/>
          </p:nvGrpSpPr>
          <p:grpSpPr>
            <a:xfrm>
              <a:off x="4076948" y="8385986"/>
              <a:ext cx="3145118" cy="883399"/>
              <a:chOff x="3891832" y="8385983"/>
              <a:chExt cx="3321768" cy="883398"/>
            </a:xfrm>
          </p:grpSpPr>
          <p:cxnSp>
            <p:nvCxnSpPr>
              <p:cNvPr id="85" name="Straight Connector 84"/>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94" name="TextBox 93"/>
          <p:cNvSpPr txBox="1"/>
          <p:nvPr/>
        </p:nvSpPr>
        <p:spPr>
          <a:xfrm>
            <a:off x="551129" y="8142739"/>
            <a:ext cx="3231204" cy="1383665"/>
          </a:xfrm>
          <a:prstGeom prst="rect">
            <a:avLst/>
          </a:prstGeom>
          <a:noFill/>
          <a:ln w="6350" cmpd="sng">
            <a:noFill/>
            <a:prstDash val="dash"/>
          </a:ln>
        </p:spPr>
        <p:txBody>
          <a:bodyPr wrap="square" rtlCol="0">
            <a:spAutoFit/>
          </a:bodyPr>
          <a:lstStyle/>
          <a:p>
            <a:r>
              <a:rPr lang="en-US" altLang="zh-CN" sz="1200" dirty="0" smtClean="0"/>
              <a:t>+  </a:t>
            </a:r>
            <a:r>
              <a:rPr lang="zh-CN" altLang="en-US" sz="1200" dirty="0" smtClean="0"/>
              <a:t>帮助</a:t>
            </a:r>
            <a:r>
              <a:rPr lang="zh-CN" altLang="en-US" sz="1200" dirty="0"/>
              <a:t>学生有创意地寻找和发现反馈来源。当地是否有游戏设计公司乐意帮忙？</a:t>
            </a:r>
            <a:r>
              <a:rPr lang="zh-CN" altLang="en-US" sz="1200" dirty="0" smtClean="0"/>
              <a:t>是否</a:t>
            </a:r>
            <a:r>
              <a:rPr lang="zh-CN" altLang="en-US" sz="1200" dirty="0"/>
              <a:t>可以向其它学校的学生分享项目？</a:t>
            </a:r>
            <a:endParaRPr lang="zh-CN" altLang="en-US" sz="1200" dirty="0"/>
          </a:p>
          <a:p>
            <a:r>
              <a:rPr lang="en-US" altLang="zh-CN" sz="1200" dirty="0" smtClean="0"/>
              <a:t>+  </a:t>
            </a:r>
            <a:r>
              <a:rPr lang="zh-CN" altLang="en-US" sz="1200" dirty="0" smtClean="0"/>
              <a:t>如果</a:t>
            </a:r>
            <a:r>
              <a:rPr lang="zh-CN" altLang="en-US" sz="1200" dirty="0"/>
              <a:t>非焦点小组成员无法在课堂上接受访谈（例如：老师、家长、兄弟姐妹、</a:t>
            </a:r>
            <a:r>
              <a:rPr lang="zh-CN" altLang="en-US" sz="1200" dirty="0" smtClean="0"/>
              <a:t>街坊</a:t>
            </a:r>
            <a:r>
              <a:rPr lang="zh-CN" altLang="en-US" sz="1200" dirty="0"/>
              <a:t>邻居），你可以在课后组织这个活动，或者布置为家庭作业。</a:t>
            </a:r>
            <a:endParaRPr lang="en-US" sz="1200" dirty="0">
              <a:latin typeface="Futura Condensed"/>
              <a:cs typeface="Futura Condensed"/>
            </a:endParaRPr>
          </a:p>
        </p:txBody>
      </p:sp>
      <p:sp>
        <p:nvSpPr>
          <p:cNvPr id="3" name="Slide Number Placeholder 2"/>
          <p:cNvSpPr>
            <a:spLocks noGrp="1"/>
          </p:cNvSpPr>
          <p:nvPr>
            <p:ph type="sldNum" sz="quarter" idx="12"/>
          </p:nvPr>
        </p:nvSpPr>
        <p:spPr>
          <a:xfrm>
            <a:off x="142398" y="9519711"/>
            <a:ext cx="1813560" cy="535517"/>
          </a:xfrm>
        </p:spPr>
        <p:txBody>
          <a:bodyPr/>
          <a:lstStyle/>
          <a:p>
            <a:r>
              <a:rPr lang="en-US" dirty="0" smtClean="0"/>
              <a:t>126</a:t>
            </a:r>
            <a:endParaRPr lang="en-US" dirty="0"/>
          </a:p>
        </p:txBody>
      </p:sp>
      <p:grpSp>
        <p:nvGrpSpPr>
          <p:cNvPr id="45" name="Group 44"/>
          <p:cNvGrpSpPr/>
          <p:nvPr/>
        </p:nvGrpSpPr>
        <p:grpSpPr>
          <a:xfrm>
            <a:off x="550334" y="0"/>
            <a:ext cx="493776" cy="2791968"/>
            <a:chOff x="550334" y="0"/>
            <a:chExt cx="493776" cy="2791968"/>
          </a:xfrm>
        </p:grpSpPr>
        <p:pic>
          <p:nvPicPr>
            <p:cNvPr id="46" name="Picture 45" descr="Unit6activ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34" y="0"/>
              <a:ext cx="493776" cy="2791968"/>
            </a:xfrm>
            <a:prstGeom prst="rect">
              <a:avLst/>
            </a:prstGeom>
          </p:spPr>
        </p:pic>
        <p:sp>
          <p:nvSpPr>
            <p:cNvPr id="47" name="TextBox 46"/>
            <p:cNvSpPr txBox="1"/>
            <p:nvPr/>
          </p:nvSpPr>
          <p:spPr>
            <a:xfrm rot="5400000">
              <a:off x="-347469" y="1107995"/>
              <a:ext cx="2284041" cy="368300"/>
            </a:xfrm>
            <a:prstGeom prst="rect">
              <a:avLst/>
            </a:prstGeom>
            <a:noFill/>
          </p:spPr>
          <p:txBody>
            <a:bodyPr wrap="square" rtlCol="0" anchor="ctr" anchorCtr="0">
              <a:spAutoFit/>
            </a:bodyPr>
            <a:lstStyle/>
            <a:p>
              <a:pPr algn="r"/>
              <a:r>
                <a:rPr lang="en-US" altLang="zh-CN" dirty="0">
                  <a:solidFill>
                    <a:schemeClr val="bg1"/>
                  </a:solidFill>
                  <a:latin typeface="Futura Condensed"/>
                  <a:cs typeface="Futura Condensed"/>
                </a:rPr>
                <a:t> UNIT 6 </a:t>
              </a:r>
              <a:r>
                <a:rPr lang="zh-CN" altLang="en-US" dirty="0">
                  <a:solidFill>
                    <a:schemeClr val="bg1"/>
                  </a:solidFill>
                </a:rPr>
                <a:t>编程马拉松</a:t>
              </a:r>
              <a:endParaRPr lang="en-US" altLang="zh-CN" dirty="0">
                <a:solidFill>
                  <a:schemeClr val="bg1"/>
                </a:solidFill>
                <a:latin typeface="Futura Condensed"/>
                <a:cs typeface="Futura Condensed"/>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073503" y="793384"/>
            <a:ext cx="5508639" cy="521335"/>
          </a:xfrm>
          <a:prstGeom prst="rect">
            <a:avLst/>
          </a:prstGeom>
          <a:noFill/>
          <a:ln w="6350" cmpd="sng">
            <a:solidFill>
              <a:schemeClr val="tx1"/>
            </a:solidFill>
            <a:prstDash val="dash"/>
          </a:ln>
        </p:spPr>
        <p:txBody>
          <a:bodyPr wrap="square" tIns="91440" bIns="91440" rtlCol="0" anchor="ctr" anchorCtr="0">
            <a:spAutoFit/>
          </a:bodyPr>
          <a:lstStyle/>
          <a:p>
            <a:r>
              <a:rPr lang="zh-CN" altLang="en-US" sz="1100" dirty="0"/>
              <a:t>项目标题</a:t>
            </a:r>
            <a:r>
              <a:rPr lang="en-US" sz="1100" dirty="0" smtClean="0">
                <a:latin typeface="Futura Condensed"/>
                <a:cs typeface="Futura Condensed"/>
              </a:rPr>
              <a:t>:    _______________________________________________</a:t>
            </a:r>
            <a:endParaRPr lang="en-US" sz="1100" dirty="0" smtClean="0">
              <a:latin typeface="Futura Condensed"/>
              <a:cs typeface="Futura Condensed"/>
            </a:endParaRPr>
          </a:p>
          <a:p>
            <a:r>
              <a:rPr lang="zh-CN" altLang="en-US" sz="1100" dirty="0"/>
              <a:t>采访者</a:t>
            </a:r>
            <a:r>
              <a:rPr lang="en-US" sz="1100" dirty="0" smtClean="0">
                <a:latin typeface="Futura Condensed"/>
                <a:cs typeface="Futura Condensed"/>
              </a:rPr>
              <a:t>:  _________________________________________________</a:t>
            </a:r>
            <a:endParaRPr lang="en-US" sz="1100" dirty="0" smtClean="0">
              <a:latin typeface="Futura Condensed"/>
              <a:cs typeface="Futura Condensed"/>
            </a:endParaRPr>
          </a:p>
        </p:txBody>
      </p:sp>
      <p:sp>
        <p:nvSpPr>
          <p:cNvPr id="75" name="TextBox 74"/>
          <p:cNvSpPr txBox="1"/>
          <p:nvPr/>
        </p:nvSpPr>
        <p:spPr>
          <a:xfrm flipH="1">
            <a:off x="448734" y="2146785"/>
            <a:ext cx="3402082" cy="461665"/>
          </a:xfrm>
          <a:prstGeom prst="rect">
            <a:avLst/>
          </a:prstGeom>
          <a:noFill/>
        </p:spPr>
        <p:txBody>
          <a:bodyPr wrap="square" rtlCol="0" anchor="ctr" anchorCtr="0">
            <a:spAutoFit/>
          </a:bodyPr>
          <a:lstStyle/>
          <a:p>
            <a:r>
              <a:rPr lang="en-US" sz="2400" dirty="0" smtClean="0">
                <a:solidFill>
                  <a:schemeClr val="bg1"/>
                </a:solidFill>
                <a:latin typeface="Futura Condensed"/>
                <a:cs typeface="Futura Condensed"/>
              </a:rPr>
              <a:t>IDENTIFY</a:t>
            </a:r>
            <a:endParaRPr lang="en-US" sz="2400" dirty="0">
              <a:solidFill>
                <a:schemeClr val="bg1"/>
              </a:solidFill>
              <a:latin typeface="Futura Condensed"/>
              <a:cs typeface="Futura Condensed"/>
            </a:endParaRPr>
          </a:p>
        </p:txBody>
      </p:sp>
      <p:sp>
        <p:nvSpPr>
          <p:cNvPr id="76" name="Isosceles Triangle 75"/>
          <p:cNvSpPr/>
          <p:nvPr/>
        </p:nvSpPr>
        <p:spPr>
          <a:xfrm rot="16200000">
            <a:off x="6954380" y="2254716"/>
            <a:ext cx="476372"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TextBox 99"/>
          <p:cNvSpPr txBox="1"/>
          <p:nvPr/>
        </p:nvSpPr>
        <p:spPr>
          <a:xfrm flipH="1">
            <a:off x="448733" y="7324425"/>
            <a:ext cx="3402082" cy="461664"/>
          </a:xfrm>
          <a:prstGeom prst="rect">
            <a:avLst/>
          </a:prstGeom>
          <a:noFill/>
        </p:spPr>
        <p:txBody>
          <a:bodyPr wrap="square" rtlCol="0" anchor="ctr" anchorCtr="0">
            <a:spAutoFit/>
          </a:bodyPr>
          <a:lstStyle/>
          <a:p>
            <a:r>
              <a:rPr lang="en-US" sz="2400" dirty="0" smtClean="0">
                <a:solidFill>
                  <a:schemeClr val="bg1"/>
                </a:solidFill>
                <a:latin typeface="Futura Condensed"/>
                <a:cs typeface="Futura Condensed"/>
              </a:rPr>
              <a:t>SKILLS IN SCRATCH</a:t>
            </a:r>
            <a:endParaRPr lang="en-US" sz="2400" dirty="0">
              <a:solidFill>
                <a:schemeClr val="bg1"/>
              </a:solidFill>
              <a:latin typeface="Futura Condensed"/>
              <a:cs typeface="Futura Condensed"/>
            </a:endParaRPr>
          </a:p>
        </p:txBody>
      </p:sp>
      <p:sp>
        <p:nvSpPr>
          <p:cNvPr id="27" name="TextBox 26"/>
          <p:cNvSpPr txBox="1"/>
          <p:nvPr/>
        </p:nvSpPr>
        <p:spPr>
          <a:xfrm>
            <a:off x="1983952" y="1370122"/>
            <a:ext cx="5788447" cy="275590"/>
          </a:xfrm>
          <a:prstGeom prst="rect">
            <a:avLst/>
          </a:prstGeom>
          <a:noFill/>
          <a:ln>
            <a:noFill/>
          </a:ln>
        </p:spPr>
        <p:txBody>
          <a:bodyPr wrap="square" rtlCol="0">
            <a:spAutoFit/>
          </a:bodyPr>
          <a:lstStyle/>
          <a:p>
            <a:r>
              <a:rPr lang="zh-CN" altLang="en-US" sz="1200" dirty="0"/>
              <a:t>在这个活动中，你将通过采访和观察他人，来获得你进行中的项目的</a:t>
            </a:r>
            <a:r>
              <a:rPr lang="zh-CN" altLang="en-US" sz="1200" dirty="0" smtClean="0"/>
              <a:t>反馈</a:t>
            </a:r>
            <a:endParaRPr lang="en-US" sz="1200" dirty="0" smtClean="0">
              <a:latin typeface="Futura Condensed"/>
              <a:cs typeface="Futura Condensed"/>
            </a:endParaRPr>
          </a:p>
        </p:txBody>
      </p:sp>
      <p:grpSp>
        <p:nvGrpSpPr>
          <p:cNvPr id="4" name="Group 3"/>
          <p:cNvGrpSpPr/>
          <p:nvPr/>
        </p:nvGrpSpPr>
        <p:grpSpPr>
          <a:xfrm>
            <a:off x="448731" y="2729813"/>
            <a:ext cx="6620966" cy="1858034"/>
            <a:chOff x="448731" y="2723246"/>
            <a:chExt cx="6620966" cy="1858034"/>
          </a:xfrm>
        </p:grpSpPr>
        <p:sp>
          <p:nvSpPr>
            <p:cNvPr id="21" name="TextBox 20"/>
            <p:cNvSpPr txBox="1"/>
            <p:nvPr/>
          </p:nvSpPr>
          <p:spPr>
            <a:xfrm flipH="1">
              <a:off x="448731" y="2723246"/>
              <a:ext cx="1326014" cy="1107996"/>
            </a:xfrm>
            <a:prstGeom prst="rect">
              <a:avLst/>
            </a:prstGeom>
            <a:noFill/>
          </p:spPr>
          <p:txBody>
            <a:bodyPr wrap="square" rtlCol="0">
              <a:spAutoFit/>
            </a:bodyPr>
            <a:lstStyle/>
            <a:p>
              <a:r>
                <a:rPr lang="en-US" altLang="zh-CN" sz="1100" dirty="0" smtClean="0"/>
                <a:t>+  </a:t>
              </a:r>
              <a:r>
                <a:rPr lang="zh-CN" altLang="en-US" sz="1100" dirty="0" smtClean="0"/>
                <a:t>哪</a:t>
              </a:r>
              <a:r>
                <a:rPr lang="zh-CN" altLang="en-US" sz="1100" dirty="0"/>
                <a:t>类人可能会从与众不同的视角给出反馈？</a:t>
              </a:r>
              <a:endParaRPr lang="zh-CN" altLang="en-US" sz="1100" dirty="0"/>
            </a:p>
            <a:p>
              <a:r>
                <a:rPr lang="en-US" altLang="zh-CN" sz="1100" dirty="0" smtClean="0"/>
                <a:t>+  </a:t>
              </a:r>
              <a:r>
                <a:rPr lang="zh-CN" altLang="en-US" sz="1100" dirty="0" smtClean="0"/>
                <a:t>你</a:t>
              </a:r>
              <a:r>
                <a:rPr lang="zh-CN" altLang="en-US" sz="1100" dirty="0"/>
                <a:t>打算把项目草图分享给哪两位非焦点小组成员 ？</a:t>
              </a:r>
              <a:endParaRPr lang="en-US" sz="1100" dirty="0">
                <a:latin typeface="Futura Condensed"/>
                <a:cs typeface="Futura Condensed"/>
              </a:endParaRPr>
            </a:p>
          </p:txBody>
        </p:sp>
        <p:sp>
          <p:nvSpPr>
            <p:cNvPr id="24" name="Rectangle 23"/>
            <p:cNvSpPr/>
            <p:nvPr/>
          </p:nvSpPr>
          <p:spPr>
            <a:xfrm>
              <a:off x="1774745" y="2742950"/>
              <a:ext cx="5294952" cy="183833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 name="Group 2"/>
          <p:cNvGrpSpPr/>
          <p:nvPr/>
        </p:nvGrpSpPr>
        <p:grpSpPr>
          <a:xfrm>
            <a:off x="462595" y="5293187"/>
            <a:ext cx="6596942" cy="1858034"/>
            <a:chOff x="462595" y="5298690"/>
            <a:chExt cx="6596942" cy="1858034"/>
          </a:xfrm>
        </p:grpSpPr>
        <p:sp>
          <p:nvSpPr>
            <p:cNvPr id="25" name="TextBox 24"/>
            <p:cNvSpPr txBox="1"/>
            <p:nvPr/>
          </p:nvSpPr>
          <p:spPr>
            <a:xfrm flipH="1">
              <a:off x="462595" y="5298690"/>
              <a:ext cx="1312151" cy="1783715"/>
            </a:xfrm>
            <a:prstGeom prst="rect">
              <a:avLst/>
            </a:prstGeom>
            <a:noFill/>
          </p:spPr>
          <p:txBody>
            <a:bodyPr wrap="square" rtlCol="0">
              <a:spAutoFit/>
            </a:bodyPr>
            <a:lstStyle/>
            <a:p>
              <a:r>
                <a:rPr lang="zh-CN" altLang="en-US" sz="1100" dirty="0"/>
                <a:t>把你的项目分享给非焦点小组并观察他们的反应。</a:t>
              </a:r>
              <a:endParaRPr lang="zh-CN" altLang="en-US" sz="1100" dirty="0"/>
            </a:p>
            <a:p>
              <a:r>
                <a:rPr lang="en-US" altLang="zh-CN" sz="1100" dirty="0"/>
                <a:t>+ </a:t>
              </a:r>
              <a:r>
                <a:rPr lang="zh-CN" altLang="en-US" sz="1100" dirty="0"/>
                <a:t>他们在哪个部分遇到问题？</a:t>
              </a:r>
              <a:endParaRPr lang="zh-CN" altLang="en-US" sz="1100" dirty="0"/>
            </a:p>
            <a:p>
              <a:r>
                <a:rPr lang="en-US" altLang="zh-CN" sz="1100" dirty="0"/>
                <a:t>+ </a:t>
              </a:r>
              <a:r>
                <a:rPr lang="zh-CN" altLang="en-US" sz="1100" dirty="0"/>
                <a:t>他们是否按照你想象的那样与你的项目进行互动？</a:t>
              </a:r>
              <a:endParaRPr lang="zh-CN" altLang="en-US" sz="1100" dirty="0"/>
            </a:p>
            <a:p>
              <a:r>
                <a:rPr lang="en-US" altLang="zh-CN" sz="1100" dirty="0"/>
                <a:t>+ </a:t>
              </a:r>
              <a:r>
                <a:rPr lang="zh-CN" altLang="en-US" sz="1100" dirty="0"/>
                <a:t>他们做出什么令人惊讶的事吗 </a:t>
              </a:r>
              <a:r>
                <a:rPr lang="en-US" altLang="zh-CN" sz="1100" dirty="0"/>
                <a:t>?</a:t>
              </a:r>
              <a:endParaRPr lang="en-US" sz="1100" dirty="0">
                <a:latin typeface="Futura Condensed"/>
                <a:cs typeface="Futura Condensed"/>
              </a:endParaRPr>
            </a:p>
          </p:txBody>
        </p:sp>
        <p:sp>
          <p:nvSpPr>
            <p:cNvPr id="28" name="Rectangle 27"/>
            <p:cNvSpPr/>
            <p:nvPr/>
          </p:nvSpPr>
          <p:spPr>
            <a:xfrm>
              <a:off x="1774746" y="5318394"/>
              <a:ext cx="5284791" cy="183833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9" name="Group 28"/>
          <p:cNvGrpSpPr/>
          <p:nvPr/>
        </p:nvGrpSpPr>
        <p:grpSpPr>
          <a:xfrm>
            <a:off x="467120" y="7826147"/>
            <a:ext cx="6596942" cy="1858034"/>
            <a:chOff x="462595" y="5298690"/>
            <a:chExt cx="6596942" cy="1858034"/>
          </a:xfrm>
        </p:grpSpPr>
        <p:sp>
          <p:nvSpPr>
            <p:cNvPr id="30" name="TextBox 29"/>
            <p:cNvSpPr txBox="1"/>
            <p:nvPr/>
          </p:nvSpPr>
          <p:spPr>
            <a:xfrm flipH="1">
              <a:off x="462595" y="5298690"/>
              <a:ext cx="1312151" cy="1783715"/>
            </a:xfrm>
            <a:prstGeom prst="rect">
              <a:avLst/>
            </a:prstGeom>
            <a:noFill/>
          </p:spPr>
          <p:txBody>
            <a:bodyPr wrap="square" rtlCol="0">
              <a:spAutoFit/>
            </a:bodyPr>
            <a:lstStyle/>
            <a:p>
              <a:r>
                <a:rPr lang="zh-CN" altLang="en-US" sz="1100" dirty="0"/>
                <a:t>在观察结束后，采访你的非焦点小组成员，问问他们的体会。</a:t>
              </a:r>
              <a:endParaRPr lang="zh-CN" altLang="en-US" sz="1100" dirty="0"/>
            </a:p>
            <a:p>
              <a:r>
                <a:rPr lang="en-US" altLang="zh-CN" sz="1100" dirty="0"/>
                <a:t>+ </a:t>
              </a:r>
              <a:r>
                <a:rPr lang="zh-CN" altLang="en-US" sz="1100" dirty="0"/>
                <a:t>从访谈中，你得到了什么反馈？</a:t>
              </a:r>
              <a:endParaRPr lang="zh-CN" altLang="en-US" sz="1100" dirty="0"/>
            </a:p>
            <a:p>
              <a:r>
                <a:rPr lang="en-US" altLang="zh-CN" sz="1100" dirty="0"/>
                <a:t>+ </a:t>
              </a:r>
              <a:r>
                <a:rPr lang="zh-CN" altLang="en-US" sz="1100" dirty="0"/>
                <a:t>下一步，你打算把什么建议（如果有的话）融入你的项目？</a:t>
              </a:r>
              <a:endParaRPr lang="en-US" sz="1100" dirty="0">
                <a:latin typeface="Futura Condensed"/>
                <a:cs typeface="Futura Condensed"/>
              </a:endParaRPr>
            </a:p>
          </p:txBody>
        </p:sp>
        <p:sp>
          <p:nvSpPr>
            <p:cNvPr id="31" name="Rectangle 30"/>
            <p:cNvSpPr/>
            <p:nvPr/>
          </p:nvSpPr>
          <p:spPr>
            <a:xfrm>
              <a:off x="1774746" y="5318394"/>
              <a:ext cx="5284791" cy="183833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2" name="TextBox 31"/>
          <p:cNvSpPr txBox="1"/>
          <p:nvPr/>
        </p:nvSpPr>
        <p:spPr>
          <a:xfrm>
            <a:off x="457200" y="595840"/>
            <a:ext cx="1616304" cy="1200329"/>
          </a:xfrm>
          <a:prstGeom prst="rect">
            <a:avLst/>
          </a:prstGeom>
          <a:noFill/>
        </p:spPr>
        <p:txBody>
          <a:bodyPr wrap="square" rtlCol="0">
            <a:spAutoFit/>
          </a:bodyPr>
          <a:lstStyle/>
          <a:p>
            <a:r>
              <a:rPr lang="zh-CN" altLang="en-US" sz="3600" dirty="0"/>
              <a:t>非焦点小组</a:t>
            </a:r>
            <a:endParaRPr lang="en-US" sz="3600" dirty="0" smtClean="0">
              <a:latin typeface="Futura Condensed"/>
              <a:cs typeface="Futura Condensed"/>
            </a:endParaRPr>
          </a:p>
        </p:txBody>
      </p:sp>
      <p:grpSp>
        <p:nvGrpSpPr>
          <p:cNvPr id="38" name="Group 37"/>
          <p:cNvGrpSpPr/>
          <p:nvPr/>
        </p:nvGrpSpPr>
        <p:grpSpPr>
          <a:xfrm>
            <a:off x="0" y="2128868"/>
            <a:ext cx="7582143" cy="479582"/>
            <a:chOff x="-1" y="2128868"/>
            <a:chExt cx="7582143" cy="479582"/>
          </a:xfrm>
        </p:grpSpPr>
        <p:sp>
          <p:nvSpPr>
            <p:cNvPr id="39" name="Rectangle 13"/>
            <p:cNvSpPr/>
            <p:nvPr/>
          </p:nvSpPr>
          <p:spPr>
            <a:xfrm>
              <a:off x="-1" y="212886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57199" y="2128868"/>
              <a:ext cx="6761944" cy="461665"/>
            </a:xfrm>
            <a:prstGeom prst="rect">
              <a:avLst/>
            </a:prstGeom>
            <a:noFill/>
          </p:spPr>
          <p:txBody>
            <a:bodyPr wrap="square" rtlCol="0" anchor="ctr" anchorCtr="0">
              <a:spAutoFit/>
            </a:bodyPr>
            <a:lstStyle/>
            <a:p>
              <a:r>
                <a:rPr lang="zh-CN" altLang="en-US" sz="2400" dirty="0">
                  <a:solidFill>
                    <a:schemeClr val="bg1"/>
                  </a:solidFill>
                </a:rPr>
                <a:t>辨别</a:t>
              </a:r>
              <a:endParaRPr lang="en-US" sz="2400" dirty="0" smtClean="0">
                <a:solidFill>
                  <a:schemeClr val="bg1"/>
                </a:solidFill>
                <a:latin typeface="Futura Condensed"/>
                <a:cs typeface="Futura Condensed"/>
              </a:endParaRPr>
            </a:p>
          </p:txBody>
        </p:sp>
      </p:grpSp>
      <p:grpSp>
        <p:nvGrpSpPr>
          <p:cNvPr id="41" name="Group 40"/>
          <p:cNvGrpSpPr/>
          <p:nvPr/>
        </p:nvGrpSpPr>
        <p:grpSpPr>
          <a:xfrm>
            <a:off x="0" y="4693188"/>
            <a:ext cx="7582143" cy="479582"/>
            <a:chOff x="-1" y="2128868"/>
            <a:chExt cx="7582143" cy="479582"/>
          </a:xfrm>
        </p:grpSpPr>
        <p:sp>
          <p:nvSpPr>
            <p:cNvPr id="42" name="Rectangle 13"/>
            <p:cNvSpPr/>
            <p:nvPr/>
          </p:nvSpPr>
          <p:spPr>
            <a:xfrm>
              <a:off x="-1" y="212886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457199" y="2128868"/>
              <a:ext cx="6761944" cy="461665"/>
            </a:xfrm>
            <a:prstGeom prst="rect">
              <a:avLst/>
            </a:prstGeom>
            <a:noFill/>
          </p:spPr>
          <p:txBody>
            <a:bodyPr wrap="square" rtlCol="0" anchor="ctr" anchorCtr="0">
              <a:spAutoFit/>
            </a:bodyPr>
            <a:lstStyle/>
            <a:p>
              <a:r>
                <a:rPr lang="zh-CN" altLang="en-US" sz="2400" dirty="0">
                  <a:solidFill>
                    <a:schemeClr val="bg1"/>
                  </a:solidFill>
                </a:rPr>
                <a:t>观察</a:t>
              </a:r>
              <a:endParaRPr lang="en-US" sz="2400" dirty="0" smtClean="0">
                <a:solidFill>
                  <a:schemeClr val="bg1"/>
                </a:solidFill>
                <a:latin typeface="Futura Condensed"/>
                <a:cs typeface="Futura Condensed"/>
              </a:endParaRPr>
            </a:p>
          </p:txBody>
        </p:sp>
      </p:grpSp>
      <p:grpSp>
        <p:nvGrpSpPr>
          <p:cNvPr id="44" name="Group 43"/>
          <p:cNvGrpSpPr/>
          <p:nvPr/>
        </p:nvGrpSpPr>
        <p:grpSpPr>
          <a:xfrm>
            <a:off x="0" y="7273370"/>
            <a:ext cx="7582143" cy="479582"/>
            <a:chOff x="-1" y="2128868"/>
            <a:chExt cx="7582143" cy="479582"/>
          </a:xfrm>
        </p:grpSpPr>
        <p:sp>
          <p:nvSpPr>
            <p:cNvPr id="45" name="Rectangle 13"/>
            <p:cNvSpPr/>
            <p:nvPr/>
          </p:nvSpPr>
          <p:spPr>
            <a:xfrm>
              <a:off x="-1" y="212886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457199" y="2128868"/>
              <a:ext cx="6761944" cy="461665"/>
            </a:xfrm>
            <a:prstGeom prst="rect">
              <a:avLst/>
            </a:prstGeom>
            <a:noFill/>
          </p:spPr>
          <p:txBody>
            <a:bodyPr wrap="square" rtlCol="0" anchor="ctr" anchorCtr="0">
              <a:spAutoFit/>
            </a:bodyPr>
            <a:lstStyle/>
            <a:p>
              <a:r>
                <a:rPr lang="zh-CN" altLang="en-US" sz="2400" dirty="0">
                  <a:solidFill>
                    <a:schemeClr val="bg1"/>
                  </a:solidFill>
                </a:rPr>
                <a:t>访谈</a:t>
              </a:r>
              <a:endParaRPr lang="en-US" sz="2400" dirty="0" smtClean="0">
                <a:solidFill>
                  <a:schemeClr val="bg1"/>
                </a:solidFill>
                <a:latin typeface="Futura Condensed"/>
                <a:cs typeface="Futura Condensed"/>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3540777" y="1521818"/>
            <a:ext cx="2203704" cy="551815"/>
          </a:xfrm>
          <a:prstGeom prst="rect">
            <a:avLst/>
          </a:prstGeom>
          <a:noFill/>
          <a:ln w="6350" cmpd="sng">
            <a:solidFill>
              <a:schemeClr val="tx1"/>
            </a:solidFill>
            <a:prstDash val="dash"/>
          </a:ln>
        </p:spPr>
        <p:txBody>
          <a:bodyPr wrap="square" tIns="91440" bIns="91440" rtlCol="0" anchor="ctr" anchorCtr="0">
            <a:spAutoFit/>
          </a:bodyPr>
          <a:lstStyle/>
          <a:p>
            <a:pPr algn="just"/>
            <a:r>
              <a:rPr lang="zh-CN" altLang="en-US" sz="1200" dirty="0"/>
              <a:t>使用以下空白处或者你自己的设计日志来回答下列问题</a:t>
            </a:r>
            <a:endParaRPr lang="en-US" sz="1200" dirty="0">
              <a:latin typeface="Futura Condensed"/>
              <a:cs typeface="Futura Condensed"/>
            </a:endParaRPr>
          </a:p>
        </p:txBody>
      </p:sp>
      <p:grpSp>
        <p:nvGrpSpPr>
          <p:cNvPr id="103" name="Group 102"/>
          <p:cNvGrpSpPr/>
          <p:nvPr/>
        </p:nvGrpSpPr>
        <p:grpSpPr>
          <a:xfrm>
            <a:off x="457995" y="2725094"/>
            <a:ext cx="6871221" cy="3167708"/>
            <a:chOff x="457995" y="2725094"/>
            <a:chExt cx="6871221" cy="3167708"/>
          </a:xfrm>
        </p:grpSpPr>
        <p:sp>
          <p:nvSpPr>
            <p:cNvPr id="104" name="Rectangle 103"/>
            <p:cNvSpPr/>
            <p:nvPr/>
          </p:nvSpPr>
          <p:spPr>
            <a:xfrm>
              <a:off x="548714" y="3149602"/>
              <a:ext cx="6780502" cy="274320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TextBox 104"/>
            <p:cNvSpPr txBox="1"/>
            <p:nvPr/>
          </p:nvSpPr>
          <p:spPr>
            <a:xfrm>
              <a:off x="457995" y="2725094"/>
              <a:ext cx="6871221" cy="338554"/>
            </a:xfrm>
            <a:prstGeom prst="rect">
              <a:avLst/>
            </a:prstGeom>
            <a:noFill/>
          </p:spPr>
          <p:txBody>
            <a:bodyPr wrap="square" rtlCol="0">
              <a:spAutoFit/>
            </a:bodyPr>
            <a:lstStyle/>
            <a:p>
              <a:pPr marL="171450" indent="-171450">
                <a:buFont typeface="Lucida Grande" panose="020B0600040502020204"/>
                <a:buChar char="+"/>
              </a:pPr>
              <a:r>
                <a:rPr lang="zh-CN" altLang="en-US" sz="1600" dirty="0" smtClean="0">
                  <a:latin typeface="Futura Condensed"/>
                  <a:cs typeface="Futura Condensed"/>
                </a:rPr>
                <a:t>描述</a:t>
              </a:r>
              <a:r>
                <a:rPr lang="zh-CN" altLang="en-US" sz="1600" dirty="0">
                  <a:latin typeface="Futura Condensed"/>
                  <a:cs typeface="Futura Condensed"/>
                </a:rPr>
                <a:t>你的非焦点小组成员，并说明选择他们的</a:t>
              </a:r>
              <a:r>
                <a:rPr lang="zh-CN" altLang="en-US" sz="1600" dirty="0" smtClean="0">
                  <a:latin typeface="Futura Condensed"/>
                  <a:cs typeface="Futura Condensed"/>
                </a:rPr>
                <a:t>原因：</a:t>
              </a:r>
              <a:endParaRPr lang="en-US" sz="1600" dirty="0">
                <a:latin typeface="Futura Condensed"/>
                <a:cs typeface="Futura Condensed"/>
              </a:endParaRPr>
            </a:p>
          </p:txBody>
        </p:sp>
        <p:cxnSp>
          <p:nvCxnSpPr>
            <p:cNvPr id="106" name="Straight Connector 105"/>
            <p:cNvCxnSpPr/>
            <p:nvPr/>
          </p:nvCxnSpPr>
          <p:spPr>
            <a:xfrm>
              <a:off x="548714" y="3061540"/>
              <a:ext cx="6780501"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7" name="Group 106"/>
          <p:cNvGrpSpPr/>
          <p:nvPr/>
        </p:nvGrpSpPr>
        <p:grpSpPr>
          <a:xfrm>
            <a:off x="457995" y="6011157"/>
            <a:ext cx="6871221" cy="3167708"/>
            <a:chOff x="457995" y="2725094"/>
            <a:chExt cx="6871221" cy="3167708"/>
          </a:xfrm>
        </p:grpSpPr>
        <p:sp>
          <p:nvSpPr>
            <p:cNvPr id="108" name="Rectangle 107"/>
            <p:cNvSpPr/>
            <p:nvPr/>
          </p:nvSpPr>
          <p:spPr>
            <a:xfrm>
              <a:off x="548714" y="3149602"/>
              <a:ext cx="6780502" cy="274320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TextBox 108"/>
            <p:cNvSpPr txBox="1"/>
            <p:nvPr/>
          </p:nvSpPr>
          <p:spPr>
            <a:xfrm>
              <a:off x="457995" y="2725094"/>
              <a:ext cx="6871221" cy="338554"/>
            </a:xfrm>
            <a:prstGeom prst="rect">
              <a:avLst/>
            </a:prstGeom>
            <a:noFill/>
          </p:spPr>
          <p:txBody>
            <a:bodyPr wrap="square" rtlCol="0">
              <a:spAutoFit/>
            </a:bodyPr>
            <a:lstStyle/>
            <a:p>
              <a:pPr marL="171450" indent="-171450">
                <a:buFont typeface="Lucida Grande" panose="020B0600040502020204"/>
                <a:buChar char="+"/>
              </a:pPr>
              <a:r>
                <a:rPr lang="zh-CN" altLang="en-US" sz="1600" dirty="0" smtClean="0">
                  <a:latin typeface="Futura Condensed"/>
                  <a:cs typeface="Futura Condensed"/>
                </a:rPr>
                <a:t>他们</a:t>
              </a:r>
              <a:r>
                <a:rPr lang="zh-CN" altLang="en-US" sz="1600" dirty="0">
                  <a:latin typeface="Futura Condensed"/>
                  <a:cs typeface="Futura Condensed"/>
                </a:rPr>
                <a:t>的想法会怎样影响你的项目？</a:t>
              </a:r>
              <a:endParaRPr lang="en-US" sz="1600" dirty="0">
                <a:latin typeface="Futura Condensed"/>
                <a:cs typeface="Futura Condensed"/>
              </a:endParaRPr>
            </a:p>
          </p:txBody>
        </p:sp>
        <p:cxnSp>
          <p:nvCxnSpPr>
            <p:cNvPr id="110" name="Straight Connector 109"/>
            <p:cNvCxnSpPr/>
            <p:nvPr/>
          </p:nvCxnSpPr>
          <p:spPr>
            <a:xfrm>
              <a:off x="548714" y="3061540"/>
              <a:ext cx="6780501"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p:nvPr/>
        </p:nvGrpSpPr>
        <p:grpSpPr>
          <a:xfrm>
            <a:off x="3540777" y="635270"/>
            <a:ext cx="3108418" cy="584775"/>
            <a:chOff x="3540777" y="635270"/>
            <a:chExt cx="3171308" cy="584775"/>
          </a:xfrm>
        </p:grpSpPr>
        <p:sp>
          <p:nvSpPr>
            <p:cNvPr id="115" name="TextBox 114"/>
            <p:cNvSpPr txBox="1"/>
            <p:nvPr/>
          </p:nvSpPr>
          <p:spPr>
            <a:xfrm>
              <a:off x="3540777" y="635270"/>
              <a:ext cx="3171308" cy="584775"/>
            </a:xfrm>
            <a:prstGeom prst="rect">
              <a:avLst/>
            </a:prstGeom>
            <a:noFill/>
            <a:ln w="6350" cmpd="sng">
              <a:solidFill>
                <a:schemeClr val="tx1"/>
              </a:solidFill>
              <a:prstDash val="dash"/>
            </a:ln>
          </p:spPr>
          <p:txBody>
            <a:bodyPr wrap="square" tIns="91440" bIns="91440" rtlCol="0" anchor="ctr" anchorCtr="0">
              <a:spAutoFit/>
            </a:bodyPr>
            <a:lstStyle/>
            <a:p>
              <a:r>
                <a:rPr lang="zh-CN" altLang="en-US" sz="1400" dirty="0">
                  <a:latin typeface="Futura Condensed"/>
                  <a:cs typeface="Futura Condensed"/>
                </a:rPr>
                <a:t>姓名</a:t>
              </a:r>
              <a:r>
                <a:rPr lang="en-US" sz="1200" dirty="0">
                  <a:latin typeface="Futura Condensed"/>
                  <a:cs typeface="Futura Condensed"/>
                </a:rPr>
                <a:t>: </a:t>
              </a:r>
              <a:endParaRPr lang="en-US" sz="1200" dirty="0">
                <a:latin typeface="Futura Condensed"/>
                <a:cs typeface="Futura Condensed"/>
              </a:endParaRPr>
            </a:p>
            <a:p>
              <a:r>
                <a:rPr lang="en-US" sz="1200" dirty="0">
                  <a:latin typeface="Futura Condensed"/>
                  <a:cs typeface="Futura Condensed"/>
                </a:rPr>
                <a:t> </a:t>
              </a:r>
              <a:endParaRPr lang="en-US" sz="1200" dirty="0">
                <a:latin typeface="Futura Condensed"/>
                <a:cs typeface="Futura Condensed"/>
              </a:endParaRPr>
            </a:p>
          </p:txBody>
        </p:sp>
        <p:cxnSp>
          <p:nvCxnSpPr>
            <p:cNvPr id="116" name="Straight Connector 115"/>
            <p:cNvCxnSpPr/>
            <p:nvPr/>
          </p:nvCxnSpPr>
          <p:spPr>
            <a:xfrm>
              <a:off x="3631675" y="1122673"/>
              <a:ext cx="3017520"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6840670" y="0"/>
            <a:ext cx="493776" cy="2791968"/>
            <a:chOff x="550334" y="0"/>
            <a:chExt cx="493776" cy="2791968"/>
          </a:xfrm>
        </p:grpSpPr>
        <p:pic>
          <p:nvPicPr>
            <p:cNvPr id="33" name="Picture 32" descr="Unit6activity.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0334" y="0"/>
              <a:ext cx="493776" cy="2791968"/>
            </a:xfrm>
            <a:prstGeom prst="rect">
              <a:avLst/>
            </a:prstGeom>
          </p:spPr>
        </p:pic>
        <p:sp>
          <p:nvSpPr>
            <p:cNvPr id="34" name="TextBox 33"/>
            <p:cNvSpPr txBox="1"/>
            <p:nvPr/>
          </p:nvSpPr>
          <p:spPr>
            <a:xfrm rot="5400000">
              <a:off x="-422530" y="1017693"/>
              <a:ext cx="2434164" cy="398780"/>
            </a:xfrm>
            <a:prstGeom prst="rect">
              <a:avLst/>
            </a:prstGeom>
            <a:noFill/>
          </p:spPr>
          <p:txBody>
            <a:bodyPr wrap="square" rtlCol="0" anchor="ctr" anchorCtr="0">
              <a:spAutoFit/>
            </a:bodyPr>
            <a:lstStyle/>
            <a:p>
              <a:pPr algn="r"/>
              <a:r>
                <a:rPr lang="en-US" sz="2000" dirty="0">
                  <a:solidFill>
                    <a:schemeClr val="bg1"/>
                  </a:solidFill>
                  <a:latin typeface="Futura Condensed"/>
                  <a:cs typeface="Futura Condensed"/>
                </a:rPr>
                <a:t> UNIT 6 </a:t>
              </a:r>
              <a:r>
                <a:rPr lang="zh-CN" altLang="en-US" sz="2000" dirty="0">
                  <a:solidFill>
                    <a:schemeClr val="bg1"/>
                  </a:solidFill>
                </a:rPr>
                <a:t>回顾小结</a:t>
              </a:r>
              <a:endParaRPr lang="en-US" sz="2000" dirty="0">
                <a:solidFill>
                  <a:schemeClr val="bg1"/>
                </a:solidFill>
                <a:latin typeface="Futura Condensed"/>
                <a:cs typeface="Futura Condensed"/>
              </a:endParaRPr>
            </a:p>
          </p:txBody>
        </p:sp>
      </p:grpSp>
      <p:sp>
        <p:nvSpPr>
          <p:cNvPr id="27" name="TextBox 26"/>
          <p:cNvSpPr txBox="1"/>
          <p:nvPr/>
        </p:nvSpPr>
        <p:spPr>
          <a:xfrm>
            <a:off x="457200" y="595840"/>
            <a:ext cx="2815942" cy="1137285"/>
          </a:xfrm>
          <a:prstGeom prst="rect">
            <a:avLst/>
          </a:prstGeom>
          <a:noFill/>
        </p:spPr>
        <p:txBody>
          <a:bodyPr wrap="square" rtlCol="0">
            <a:spAutoFit/>
          </a:bodyPr>
          <a:lstStyle/>
          <a:p>
            <a:r>
              <a:rPr lang="zh-CN" altLang="en-US" sz="3400" dirty="0" smtClean="0">
                <a:latin typeface="Futura Condensed"/>
                <a:cs typeface="Futura Condensed"/>
              </a:rPr>
              <a:t>非焦点小组</a:t>
            </a:r>
            <a:endParaRPr lang="en-US" altLang="zh-CN" sz="3400" dirty="0" smtClean="0">
              <a:latin typeface="Futura Condensed"/>
              <a:cs typeface="Futura Condensed"/>
            </a:endParaRPr>
          </a:p>
          <a:p>
            <a:r>
              <a:rPr lang="zh-CN" altLang="en-US" sz="3400" dirty="0" smtClean="0">
                <a:latin typeface="Futura Condensed"/>
                <a:cs typeface="Futura Condensed"/>
              </a:rPr>
              <a:t>反思</a:t>
            </a:r>
            <a:endParaRPr lang="en-US" sz="3400" dirty="0" smtClean="0">
              <a:latin typeface="Futura Condensed"/>
              <a:cs typeface="Futura Condensed"/>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57200" y="2832776"/>
            <a:ext cx="3324338" cy="3357137"/>
            <a:chOff x="422410" y="2832776"/>
            <a:chExt cx="3324338" cy="3357137"/>
          </a:xfrm>
        </p:grpSpPr>
        <p:sp>
          <p:nvSpPr>
            <p:cNvPr id="14" name="TextBox 13"/>
            <p:cNvSpPr txBox="1"/>
            <p:nvPr/>
          </p:nvSpPr>
          <p:spPr>
            <a:xfrm>
              <a:off x="515544" y="3328603"/>
              <a:ext cx="3231204" cy="2861310"/>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a:t>提醒学生 </a:t>
              </a:r>
              <a:r>
                <a:rPr lang="en-US" altLang="zh-CN" sz="1200" dirty="0"/>
                <a:t>, </a:t>
              </a:r>
              <a:r>
                <a:rPr lang="zh-CN" altLang="en-US" sz="1200" dirty="0"/>
                <a:t>他们将要相互（或和嘉宾）分享项目，作为记录辛勤工作和回顾体验</a:t>
              </a:r>
              <a:r>
                <a:rPr lang="zh-CN" altLang="en-US" sz="1200" dirty="0" smtClean="0"/>
                <a:t>的</a:t>
              </a:r>
              <a:r>
                <a:rPr lang="zh-CN" altLang="en-US" sz="1200" dirty="0"/>
                <a:t>方式。让学生利用这个活动完成他们正在进行中的项目，并想出向</a:t>
              </a:r>
              <a:r>
                <a:rPr lang="zh-CN" altLang="en-US" sz="1200" dirty="0" smtClean="0"/>
                <a:t>他人</a:t>
              </a:r>
              <a:r>
                <a:rPr lang="zh-CN" altLang="en-US" sz="1200" dirty="0"/>
                <a:t>分享他们的</a:t>
              </a:r>
              <a:r>
                <a:rPr lang="zh-CN" altLang="en-US" sz="1200" dirty="0" smtClean="0"/>
                <a:t>项目的策略。</a:t>
              </a:r>
              <a:endParaRPr lang="en-US" altLang="zh-CN" sz="1200" dirty="0" smtClean="0"/>
            </a:p>
            <a:p>
              <a:pPr marL="171450" indent="-171450">
                <a:buFont typeface="Wingdings" panose="05000000000000000000" pitchFamily="2" charset="2"/>
                <a:buChar char="q"/>
              </a:pPr>
              <a:endParaRPr lang="en-US" altLang="zh-CN" sz="1200" dirty="0" smtClean="0"/>
            </a:p>
            <a:p>
              <a:pPr marL="171450" indent="-171450">
                <a:buFont typeface="Wingdings" panose="05000000000000000000" pitchFamily="2" charset="2"/>
                <a:buChar char="q"/>
              </a:pPr>
              <a:r>
                <a:rPr lang="zh-CN" altLang="en-US" sz="1200" dirty="0" smtClean="0"/>
                <a:t>给</a:t>
              </a:r>
              <a:r>
                <a:rPr lang="zh-CN" altLang="en-US" sz="1200" dirty="0"/>
                <a:t>学生时间继续自己的项目，并准备在作品展示环节呈现最终稿。</a:t>
              </a:r>
              <a:r>
                <a:rPr lang="zh-CN" altLang="en-US" sz="1200" dirty="0">
                  <a:sym typeface="+mn-ea"/>
                </a:rPr>
                <a:t>（可选）</a:t>
              </a:r>
              <a:r>
                <a:rPr lang="zh-CN" altLang="en-US" sz="1200" dirty="0"/>
                <a:t>为了便于展示</a:t>
              </a:r>
              <a:r>
                <a:rPr lang="zh-CN" altLang="en-US" sz="1200" dirty="0" smtClean="0"/>
                <a:t>，</a:t>
              </a:r>
              <a:r>
                <a:rPr lang="zh-CN" altLang="en-US" sz="1200" dirty="0"/>
                <a:t>将进行中项目添加到“班级工作室”里 。（可选）让学生将项目添加到</a:t>
              </a:r>
              <a:r>
                <a:rPr lang="zh-CN" altLang="en-US" sz="1200" dirty="0" smtClean="0"/>
                <a:t>“编程马拉松</a:t>
              </a:r>
              <a:r>
                <a:rPr lang="en-US" altLang="zh-CN" sz="1200" dirty="0" smtClean="0"/>
                <a:t>”</a:t>
              </a:r>
              <a:r>
                <a:rPr lang="zh-CN" altLang="en-US" sz="1200" dirty="0" smtClean="0"/>
                <a:t>工作室</a:t>
              </a:r>
              <a:r>
                <a:rPr lang="zh-CN" altLang="en-US" sz="1200" dirty="0"/>
                <a:t>里</a:t>
              </a:r>
              <a:r>
                <a:rPr lang="zh-CN" altLang="en-US" sz="1200" dirty="0" smtClean="0"/>
                <a:t>。</a:t>
              </a:r>
              <a:endParaRPr lang="en-US" altLang="zh-CN" sz="1200" dirty="0" smtClean="0"/>
            </a:p>
            <a:p>
              <a:pPr marL="171450" indent="-171450">
                <a:buFont typeface="Wingdings" panose="05000000000000000000" pitchFamily="2" charset="2"/>
                <a:buChar char="q"/>
              </a:pPr>
              <a:endParaRPr lang="en-US" altLang="zh-CN" sz="1200" dirty="0" smtClean="0"/>
            </a:p>
            <a:p>
              <a:pPr marL="171450" indent="-171450">
                <a:buFont typeface="Wingdings" panose="05000000000000000000" pitchFamily="2" charset="2"/>
                <a:buChar char="q"/>
              </a:pPr>
              <a:r>
                <a:rPr lang="zh-CN" altLang="en-US" sz="1200" dirty="0" smtClean="0"/>
                <a:t>分发</a:t>
              </a:r>
              <a:r>
                <a:rPr lang="zh-CN" altLang="en-US" sz="1200" dirty="0"/>
                <a:t>项目回顾讲义给学生，并且基于“是什么</a:t>
              </a:r>
              <a:r>
                <a:rPr lang="en-US" sz="1200" dirty="0"/>
                <a:t>—</a:t>
              </a:r>
              <a:r>
                <a:rPr lang="zh-CN" altLang="en-US" sz="1200" dirty="0"/>
                <a:t>过程如何</a:t>
              </a:r>
              <a:r>
                <a:rPr lang="en-US" altLang="zh-CN" sz="1200" dirty="0"/>
                <a:t>—</a:t>
              </a:r>
              <a:r>
                <a:rPr lang="zh-CN" altLang="en-US" sz="1200" dirty="0"/>
                <a:t>现在呢”</a:t>
              </a:r>
              <a:r>
                <a:rPr lang="zh-CN" altLang="en-US" sz="1200" dirty="0" smtClean="0"/>
                <a:t>框架展开讨论，作为向他人展示自己项目的方式。</a:t>
              </a:r>
              <a:endParaRPr lang="en-US" sz="1200" spc="-10" dirty="0">
                <a:latin typeface="Futura Condensed"/>
                <a:cs typeface="Futura Condensed"/>
              </a:endParaRPr>
            </a:p>
          </p:txBody>
        </p:sp>
        <p:sp>
          <p:nvSpPr>
            <p:cNvPr id="15" name="TextBox 14"/>
            <p:cNvSpPr txBox="1"/>
            <p:nvPr/>
          </p:nvSpPr>
          <p:spPr>
            <a:xfrm>
              <a:off x="422410" y="2832776"/>
              <a:ext cx="3307404" cy="337185"/>
            </a:xfrm>
            <a:prstGeom prst="rect">
              <a:avLst/>
            </a:prstGeom>
            <a:noFill/>
          </p:spPr>
          <p:txBody>
            <a:bodyPr wrap="square" rtlCol="0">
              <a:spAutoFit/>
            </a:bodyPr>
            <a:lstStyle/>
            <a:p>
              <a:r>
                <a:rPr lang="zh-CN" altLang="en-US" sz="1600" dirty="0"/>
                <a:t>活动描述</a:t>
              </a:r>
              <a:endParaRPr lang="en-US" altLang="zh-CN" sz="1600" dirty="0">
                <a:latin typeface="Futura Condensed"/>
                <a:cs typeface="Futura Condensed"/>
              </a:endParaRP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1300031" y="595840"/>
            <a:ext cx="2815942" cy="645160"/>
          </a:xfrm>
          <a:prstGeom prst="rect">
            <a:avLst/>
          </a:prstGeom>
          <a:noFill/>
        </p:spPr>
        <p:txBody>
          <a:bodyPr wrap="square" rtlCol="0">
            <a:spAutoFit/>
          </a:bodyPr>
          <a:lstStyle/>
          <a:p>
            <a:r>
              <a:rPr lang="zh-CN" altLang="en-US" sz="3600" dirty="0"/>
              <a:t>项目回顾</a:t>
            </a:r>
            <a:endParaRPr lang="zh-CN" altLang="en-US" sz="3600" dirty="0"/>
          </a:p>
        </p:txBody>
      </p:sp>
      <p:sp>
        <p:nvSpPr>
          <p:cNvPr id="10" name="TextBox 9"/>
          <p:cNvSpPr txBox="1"/>
          <p:nvPr/>
        </p:nvSpPr>
        <p:spPr>
          <a:xfrm>
            <a:off x="4214625" y="795405"/>
            <a:ext cx="2999848" cy="891540"/>
          </a:xfrm>
          <a:prstGeom prst="rect">
            <a:avLst/>
          </a:prstGeom>
          <a:noFill/>
          <a:ln w="6350" cmpd="sng">
            <a:solidFill>
              <a:schemeClr val="tx1"/>
            </a:solidFill>
            <a:prstDash val="dash"/>
          </a:ln>
        </p:spPr>
        <p:txBody>
          <a:bodyPr wrap="square" rtlCol="0">
            <a:spAutoFit/>
          </a:bodyPr>
          <a:lstStyle/>
          <a:p>
            <a:r>
              <a:rPr lang="zh-CN" altLang="en-US" sz="1400" dirty="0"/>
              <a:t>目标：</a:t>
            </a:r>
            <a:endParaRPr lang="zh-CN" altLang="en-US" sz="1400" dirty="0"/>
          </a:p>
          <a:p>
            <a:r>
              <a:rPr lang="zh-CN" altLang="en-US" sz="1400" dirty="0"/>
              <a:t>完成这个活动后，学生们将：</a:t>
            </a:r>
            <a:endParaRPr lang="zh-CN" altLang="en-US" sz="1400" dirty="0"/>
          </a:p>
          <a:p>
            <a:pPr marL="171450" indent="-171450">
              <a:buFont typeface="Lucida Grande" panose="020B0600040502020204"/>
              <a:buChar char="+"/>
            </a:pPr>
            <a:r>
              <a:rPr lang="zh-CN" altLang="en-US" sz="1200" dirty="0" smtClean="0"/>
              <a:t>在</a:t>
            </a:r>
            <a:r>
              <a:rPr lang="zh-CN" altLang="en-US" sz="1200" dirty="0"/>
              <a:t>项目草稿的基础上继续工作，并为最终作品展示做准备</a:t>
            </a:r>
            <a:endParaRPr lang="en-US" sz="1200" dirty="0" smtClean="0">
              <a:latin typeface="Futura Condensed"/>
              <a:cs typeface="Futura Condensed"/>
            </a:endParaRPr>
          </a:p>
        </p:txBody>
      </p:sp>
      <p:grpSp>
        <p:nvGrpSpPr>
          <p:cNvPr id="22" name="Group 21"/>
          <p:cNvGrpSpPr/>
          <p:nvPr/>
        </p:nvGrpSpPr>
        <p:grpSpPr>
          <a:xfrm>
            <a:off x="4007796" y="2832776"/>
            <a:ext cx="3307404" cy="1140987"/>
            <a:chOff x="3992282" y="2832776"/>
            <a:chExt cx="3307404" cy="1140987"/>
          </a:xfrm>
        </p:grpSpPr>
        <p:sp>
          <p:nvSpPr>
            <p:cNvPr id="18" name="TextBox 17"/>
            <p:cNvSpPr txBox="1"/>
            <p:nvPr/>
          </p:nvSpPr>
          <p:spPr>
            <a:xfrm>
              <a:off x="4089400" y="3328603"/>
              <a:ext cx="3117152" cy="645160"/>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smtClean="0"/>
                <a:t>“项目回顾”课程材料类</a:t>
              </a:r>
              <a:endParaRPr lang="en-US" altLang="zh-CN" sz="1200" dirty="0" smtClean="0"/>
            </a:p>
            <a:p>
              <a:pPr marL="171450" indent="-171450" algn="l">
                <a:buFont typeface="Wingdings" panose="05000000000000000000" pitchFamily="2" charset="2"/>
                <a:buChar char="q"/>
              </a:pPr>
              <a:r>
                <a:rPr lang="zh-CN" altLang="en-US" sz="1200" dirty="0" smtClean="0"/>
                <a:t>“编程马拉松”工作室</a:t>
              </a:r>
              <a:br>
                <a:rPr lang="en-US" sz="1200" dirty="0" smtClean="0">
                  <a:latin typeface="Futura Condensed"/>
                  <a:cs typeface="Futura Condensed"/>
                </a:rPr>
              </a:br>
              <a:r>
                <a:rPr lang="zh-CN" altLang="en-US" sz="1200" dirty="0" smtClean="0">
                  <a:hlinkClick r:id="rId1" action="ppaction://hlinkfile"/>
                </a:rPr>
                <a:t>https://create.codelab.club/studios/93/</a:t>
              </a:r>
              <a:endParaRPr lang="zh-CN" altLang="en-US" sz="1200" dirty="0" smtClean="0"/>
            </a:p>
          </p:txBody>
        </p:sp>
        <p:sp>
          <p:nvSpPr>
            <p:cNvPr id="19" name="TextBox 18"/>
            <p:cNvSpPr txBox="1"/>
            <p:nvPr/>
          </p:nvSpPr>
          <p:spPr>
            <a:xfrm>
              <a:off x="3992282" y="2832776"/>
              <a:ext cx="3307404" cy="338554"/>
            </a:xfrm>
            <a:prstGeom prst="rect">
              <a:avLst/>
            </a:prstGeom>
            <a:noFill/>
          </p:spPr>
          <p:txBody>
            <a:bodyPr wrap="square" rtlCol="0">
              <a:spAutoFit/>
            </a:bodyPr>
            <a:lstStyle/>
            <a:p>
              <a:r>
                <a:rPr lang="zh-CN" altLang="en-US" sz="1600" dirty="0"/>
                <a:t>可用资源</a:t>
              </a:r>
              <a:endParaRPr lang="en-US" altLang="zh-CN" sz="1600" dirty="0">
                <a:latin typeface="Futura Condensed"/>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007796" y="4158327"/>
            <a:ext cx="3307404" cy="1142158"/>
            <a:chOff x="3992282" y="2832776"/>
            <a:chExt cx="3307404" cy="1142158"/>
          </a:xfrm>
        </p:grpSpPr>
        <p:sp>
          <p:nvSpPr>
            <p:cNvPr id="60" name="TextBox 59"/>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smtClean="0"/>
                <a:t>你</a:t>
              </a:r>
              <a:r>
                <a:rPr lang="zh-CN" altLang="en-US" sz="1200" dirty="0"/>
                <a:t>的项目是什么？</a:t>
              </a:r>
              <a:endParaRPr lang="zh-CN" altLang="en-US" sz="1200" dirty="0"/>
            </a:p>
            <a:p>
              <a:r>
                <a:rPr lang="en-US" altLang="zh-CN" sz="1200" dirty="0" smtClean="0"/>
                <a:t>+  </a:t>
              </a:r>
              <a:r>
                <a:rPr lang="zh-CN" altLang="en-US" sz="1200" dirty="0" smtClean="0"/>
                <a:t>你</a:t>
              </a:r>
              <a:r>
                <a:rPr lang="zh-CN" altLang="en-US" sz="1200" dirty="0"/>
                <a:t>的项目开发过程是怎样的？</a:t>
              </a:r>
              <a:endParaRPr lang="zh-CN" altLang="en-US" sz="1200" dirty="0"/>
            </a:p>
            <a:p>
              <a:r>
                <a:rPr lang="en-US" altLang="zh-CN" sz="1200" dirty="0" smtClean="0"/>
                <a:t>+  </a:t>
              </a:r>
              <a:r>
                <a:rPr lang="zh-CN" altLang="en-US" sz="1200" dirty="0" smtClean="0"/>
                <a:t>下一步</a:t>
              </a:r>
              <a:r>
                <a:rPr lang="zh-CN" altLang="en-US" sz="1200" dirty="0"/>
                <a:t>你想要创造什么？</a:t>
              </a:r>
              <a:endParaRPr lang="en-US" sz="1200" dirty="0">
                <a:latin typeface="Futura Condensed"/>
                <a:cs typeface="Futura Condensed"/>
              </a:endParaRPr>
            </a:p>
          </p:txBody>
        </p:sp>
        <p:sp>
          <p:nvSpPr>
            <p:cNvPr id="61" name="TextBox 60"/>
            <p:cNvSpPr txBox="1"/>
            <p:nvPr/>
          </p:nvSpPr>
          <p:spPr>
            <a:xfrm>
              <a:off x="3992282" y="2832776"/>
              <a:ext cx="3307404" cy="337185"/>
            </a:xfrm>
            <a:prstGeom prst="rect">
              <a:avLst/>
            </a:prstGeom>
            <a:noFill/>
          </p:spPr>
          <p:txBody>
            <a:bodyPr wrap="square" rtlCol="0">
              <a:spAutoFit/>
            </a:bodyPr>
            <a:lstStyle/>
            <a:p>
              <a:r>
                <a:rPr lang="zh-CN" altLang="en-US" sz="1600" dirty="0"/>
                <a:t>反思提示</a:t>
              </a:r>
              <a:endParaRPr lang="en-US" altLang="zh-CN" sz="1600" dirty="0">
                <a:latin typeface="Futura Condensed"/>
                <a:cs typeface="Futura Condensed"/>
              </a:endParaRPr>
            </a:p>
          </p:txBody>
        </p:sp>
        <p:cxnSp>
          <p:nvCxnSpPr>
            <p:cNvPr id="62" name="Straight Connector 6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007796" y="5453778"/>
            <a:ext cx="3307404" cy="957492"/>
            <a:chOff x="3992282" y="2832776"/>
            <a:chExt cx="3307404" cy="957492"/>
          </a:xfrm>
        </p:grpSpPr>
        <p:sp>
          <p:nvSpPr>
            <p:cNvPr id="64" name="TextBox 63"/>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smtClean="0"/>
                <a:t>是否</a:t>
              </a:r>
              <a:r>
                <a:rPr lang="zh-CN" altLang="en-US" sz="1200" dirty="0"/>
                <a:t>每个小组或个人都完成了项目回顾表格 ？</a:t>
              </a:r>
              <a:endParaRPr lang="en-US" sz="1200" dirty="0">
                <a:latin typeface="Futura Condensed"/>
                <a:cs typeface="Futura Condensed"/>
              </a:endParaRPr>
            </a:p>
          </p:txBody>
        </p:sp>
        <p:sp>
          <p:nvSpPr>
            <p:cNvPr id="65" name="TextBox 64"/>
            <p:cNvSpPr txBox="1"/>
            <p:nvPr/>
          </p:nvSpPr>
          <p:spPr>
            <a:xfrm>
              <a:off x="3992282" y="2832776"/>
              <a:ext cx="3307404" cy="338554"/>
            </a:xfrm>
            <a:prstGeom prst="rect">
              <a:avLst/>
            </a:prstGeom>
            <a:noFill/>
          </p:spPr>
          <p:txBody>
            <a:bodyPr wrap="square" rtlCol="0">
              <a:spAutoFit/>
            </a:bodyPr>
            <a:lstStyle/>
            <a:p>
              <a:r>
                <a:rPr lang="zh-CN" altLang="en-US" sz="1600" dirty="0"/>
                <a:t>回顾学生作品</a:t>
              </a:r>
              <a:endParaRPr lang="en-US" altLang="zh-CN" sz="1600" dirty="0">
                <a:latin typeface="Futura Condensed"/>
                <a:cs typeface="Futura Condensed"/>
              </a:endParaRPr>
            </a:p>
          </p:txBody>
        </p:sp>
        <p:cxnSp>
          <p:nvCxnSpPr>
            <p:cNvPr id="66" name="Straight Connector 6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TextBox 66"/>
          <p:cNvSpPr txBox="1"/>
          <p:nvPr/>
        </p:nvSpPr>
        <p:spPr>
          <a:xfrm>
            <a:off x="2527923" y="1694474"/>
            <a:ext cx="1254410" cy="460375"/>
          </a:xfrm>
          <a:prstGeom prst="rect">
            <a:avLst/>
          </a:prstGeom>
          <a:noFill/>
        </p:spPr>
        <p:txBody>
          <a:bodyPr wrap="square" rtlCol="0">
            <a:spAutoFit/>
          </a:bodyPr>
          <a:lstStyle/>
          <a:p>
            <a:pPr algn="l" fontAlgn="base">
              <a:lnSpc>
                <a:spcPct val="120000"/>
              </a:lnSpc>
            </a:pPr>
            <a:r>
              <a:rPr lang="zh-CN" altLang="en-US" sz="1000" dirty="0"/>
              <a:t>建议时间</a:t>
            </a:r>
            <a:r>
              <a:rPr lang="zh-CN" altLang="en-US" sz="1000" dirty="0" smtClean="0"/>
              <a:t> </a:t>
            </a:r>
            <a:endParaRPr lang="en-US" altLang="zh-CN" sz="1000" dirty="0" smtClean="0"/>
          </a:p>
          <a:p>
            <a:pPr algn="l" fontAlgn="base">
              <a:lnSpc>
                <a:spcPct val="120000"/>
              </a:lnSpc>
            </a:pPr>
            <a:r>
              <a:rPr lang="en-US" altLang="zh-CN" sz="1000" dirty="0" smtClean="0"/>
              <a:t>30-</a:t>
            </a:r>
            <a:r>
              <a:rPr lang="en-US" altLang="zh-CN" sz="1000" dirty="0"/>
              <a:t>45 </a:t>
            </a:r>
            <a:r>
              <a:rPr lang="zh-CN" altLang="en-US" sz="1000" dirty="0"/>
              <a:t>分钟</a:t>
            </a:r>
            <a:endParaRPr lang="en-US" altLang="zh-CN" sz="1000" dirty="0">
              <a:latin typeface="Futura Condensed"/>
              <a:cs typeface="Futura Condensed"/>
            </a:endParaRPr>
          </a:p>
        </p:txBody>
      </p:sp>
      <p:pic>
        <p:nvPicPr>
          <p:cNvPr id="68" name="Picture 67" descr="30m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475" y="1752620"/>
            <a:ext cx="329184" cy="329184"/>
          </a:xfrm>
          <a:prstGeom prst="rect">
            <a:avLst/>
          </a:prstGeom>
        </p:spPr>
      </p:pic>
      <p:grpSp>
        <p:nvGrpSpPr>
          <p:cNvPr id="76" name="Group 75"/>
          <p:cNvGrpSpPr/>
          <p:nvPr/>
        </p:nvGrpSpPr>
        <p:grpSpPr>
          <a:xfrm>
            <a:off x="457995" y="7630731"/>
            <a:ext cx="6857205" cy="352518"/>
            <a:chOff x="457995" y="7630731"/>
            <a:chExt cx="6857205" cy="352518"/>
          </a:xfrm>
        </p:grpSpPr>
        <p:sp>
          <p:nvSpPr>
            <p:cNvPr id="77" name="TextBox 76"/>
            <p:cNvSpPr txBox="1"/>
            <p:nvPr/>
          </p:nvSpPr>
          <p:spPr>
            <a:xfrm>
              <a:off x="457995" y="7641903"/>
              <a:ext cx="3307404" cy="338554"/>
            </a:xfrm>
            <a:prstGeom prst="rect">
              <a:avLst/>
            </a:prstGeom>
            <a:noFill/>
          </p:spPr>
          <p:txBody>
            <a:bodyPr wrap="square" rtlCol="0">
              <a:spAutoFit/>
            </a:bodyPr>
            <a:lstStyle/>
            <a:p>
              <a:r>
                <a:rPr lang="zh-CN" altLang="en-US" sz="1600" dirty="0"/>
                <a:t>备注说明</a:t>
              </a:r>
              <a:endParaRPr lang="en-US" altLang="zh-CN" sz="1600" dirty="0">
                <a:latin typeface="Futura Condensed"/>
                <a:cs typeface="Futura Condensed"/>
              </a:endParaRPr>
            </a:p>
          </p:txBody>
        </p:sp>
        <p:cxnSp>
          <p:nvCxnSpPr>
            <p:cNvPr id="78" name="Straight Connector 77"/>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4007796" y="7630731"/>
              <a:ext cx="3307404" cy="338554"/>
            </a:xfrm>
            <a:prstGeom prst="rect">
              <a:avLst/>
            </a:prstGeom>
            <a:noFill/>
          </p:spPr>
          <p:txBody>
            <a:bodyPr wrap="square" rtlCol="0">
              <a:spAutoFit/>
            </a:bodyPr>
            <a:lstStyle/>
            <a:p>
              <a:r>
                <a:rPr lang="zh-CN" altLang="en-US" sz="1600" dirty="0">
                  <a:latin typeface="Futura Condensed"/>
                  <a:cs typeface="Futura Condensed"/>
                </a:rPr>
                <a:t>我的笔记</a:t>
              </a:r>
              <a:endParaRPr lang="en-US" altLang="zh-CN" sz="1600" dirty="0">
                <a:latin typeface="Futura Condensed"/>
                <a:cs typeface="Futura Condensed"/>
              </a:endParaRPr>
            </a:p>
          </p:txBody>
        </p:sp>
      </p:grpSp>
      <p:cxnSp>
        <p:nvCxnSpPr>
          <p:cNvPr id="80" name="Straight Connector 79"/>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1" name="Group 80"/>
          <p:cNvGrpSpPr/>
          <p:nvPr/>
        </p:nvGrpSpPr>
        <p:grpSpPr>
          <a:xfrm>
            <a:off x="4104914" y="8217641"/>
            <a:ext cx="3117152" cy="1158779"/>
            <a:chOff x="3746748" y="8217641"/>
            <a:chExt cx="3475318" cy="1158779"/>
          </a:xfrm>
        </p:grpSpPr>
        <p:sp>
          <p:nvSpPr>
            <p:cNvPr id="82" name="TextBox 81"/>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panose="05000000000000000000" pitchFamily="2" charset="2"/>
                <a:buChar char="q"/>
              </a:pPr>
              <a:r>
                <a:rPr lang="en-US" sz="1400" dirty="0" smtClean="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r>
                <a:rPr lang="en-US" sz="1400" dirty="0" smtClean="0">
                  <a:latin typeface="Futura Condensed"/>
                  <a:cs typeface="Futura Condensed"/>
                </a:rPr>
                <a:t> </a:t>
              </a:r>
              <a:endParaRPr lang="en-US" sz="1400" dirty="0">
                <a:latin typeface="Futura Condensed"/>
                <a:cs typeface="Futura Condensed"/>
              </a:endParaRPr>
            </a:p>
          </p:txBody>
        </p:sp>
        <p:grpSp>
          <p:nvGrpSpPr>
            <p:cNvPr id="83" name="Group 82"/>
            <p:cNvGrpSpPr/>
            <p:nvPr/>
          </p:nvGrpSpPr>
          <p:grpSpPr>
            <a:xfrm>
              <a:off x="4076948" y="8385986"/>
              <a:ext cx="3145118" cy="883399"/>
              <a:chOff x="3891832" y="8385983"/>
              <a:chExt cx="3321768" cy="883398"/>
            </a:xfrm>
          </p:grpSpPr>
          <p:cxnSp>
            <p:nvCxnSpPr>
              <p:cNvPr id="84" name="Straight Connector 83"/>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93" name="TextBox 92"/>
          <p:cNvSpPr txBox="1"/>
          <p:nvPr/>
        </p:nvSpPr>
        <p:spPr>
          <a:xfrm>
            <a:off x="551129" y="8142739"/>
            <a:ext cx="3231204" cy="1198880"/>
          </a:xfrm>
          <a:prstGeom prst="rect">
            <a:avLst/>
          </a:prstGeom>
          <a:noFill/>
          <a:ln w="6350" cmpd="sng">
            <a:noFill/>
            <a:prstDash val="dash"/>
          </a:ln>
        </p:spPr>
        <p:txBody>
          <a:bodyPr wrap="square" rtlCol="0">
            <a:spAutoFit/>
          </a:bodyPr>
          <a:lstStyle/>
          <a:p>
            <a:r>
              <a:rPr lang="en-US" altLang="zh-CN" sz="1200" dirty="0" smtClean="0"/>
              <a:t>+  </a:t>
            </a:r>
            <a:r>
              <a:rPr lang="zh-CN" altLang="en-US" sz="1200" dirty="0" smtClean="0"/>
              <a:t>学生</a:t>
            </a:r>
            <a:r>
              <a:rPr lang="zh-CN" altLang="en-US" sz="1200" dirty="0"/>
              <a:t>对完成项目可能会感到焦虑或压力。可以借机提醒他们</a:t>
            </a:r>
            <a:r>
              <a:rPr lang="zh-CN" altLang="en-US" sz="1200" dirty="0" smtClean="0"/>
              <a:t>：</a:t>
            </a:r>
            <a:endParaRPr lang="en-US" altLang="zh-CN" sz="1200" dirty="0" smtClean="0"/>
          </a:p>
          <a:p>
            <a:r>
              <a:rPr lang="zh-CN" altLang="en-US" sz="1200" dirty="0" smtClean="0"/>
              <a:t>（ </a:t>
            </a:r>
            <a:r>
              <a:rPr lang="en-US" altLang="zh-CN" sz="1200" dirty="0"/>
              <a:t>1 </a:t>
            </a:r>
            <a:r>
              <a:rPr lang="zh-CN" altLang="en-US" sz="1200" dirty="0"/>
              <a:t>）这次</a:t>
            </a:r>
            <a:r>
              <a:rPr lang="zh-CN" altLang="en-US" sz="1200" dirty="0" smtClean="0"/>
              <a:t>体验只是</a:t>
            </a:r>
            <a:r>
              <a:rPr lang="zh-CN" altLang="en-US" sz="1200" dirty="0"/>
              <a:t>他们成长为计算创造者旅途上的一站</a:t>
            </a:r>
            <a:r>
              <a:rPr lang="zh-CN" altLang="en-US" sz="1200" dirty="0" smtClean="0"/>
              <a:t>。</a:t>
            </a:r>
            <a:endParaRPr lang="en-US" altLang="zh-CN" sz="1200" dirty="0" smtClean="0"/>
          </a:p>
          <a:p>
            <a:r>
              <a:rPr lang="zh-CN" altLang="en-US" sz="1200" dirty="0" smtClean="0"/>
              <a:t>（ </a:t>
            </a:r>
            <a:r>
              <a:rPr lang="en-US" altLang="zh-CN" sz="1200" dirty="0"/>
              <a:t>2 </a:t>
            </a:r>
            <a:r>
              <a:rPr lang="zh-CN" altLang="en-US" sz="1200" dirty="0"/>
              <a:t>）有点压力是有益的，它</a:t>
            </a:r>
            <a:r>
              <a:rPr lang="zh-CN" altLang="en-US" sz="1200" dirty="0" smtClean="0"/>
              <a:t>可以</a:t>
            </a:r>
            <a:r>
              <a:rPr lang="zh-CN" altLang="en-US" sz="1200" dirty="0"/>
              <a:t>帮助我们专注目标并让事情完成。</a:t>
            </a:r>
            <a:endParaRPr lang="en-US" altLang="zh-CN" sz="1200" dirty="0">
              <a:latin typeface="Futura Condensed"/>
              <a:cs typeface="Futura Condensed"/>
            </a:endParaRPr>
          </a:p>
        </p:txBody>
      </p:sp>
      <p:sp>
        <p:nvSpPr>
          <p:cNvPr id="3" name="Slide Number Placeholder 2"/>
          <p:cNvSpPr>
            <a:spLocks noGrp="1"/>
          </p:cNvSpPr>
          <p:nvPr>
            <p:ph type="sldNum" sz="quarter" idx="12"/>
          </p:nvPr>
        </p:nvSpPr>
        <p:spPr>
          <a:xfrm>
            <a:off x="142398" y="9519711"/>
            <a:ext cx="1813560" cy="535517"/>
          </a:xfrm>
        </p:spPr>
        <p:txBody>
          <a:bodyPr/>
          <a:lstStyle/>
          <a:p>
            <a:r>
              <a:rPr lang="en-US" dirty="0" smtClean="0"/>
              <a:t>128</a:t>
            </a:r>
            <a:endParaRPr lang="en-US" dirty="0"/>
          </a:p>
        </p:txBody>
      </p:sp>
      <p:grpSp>
        <p:nvGrpSpPr>
          <p:cNvPr id="45" name="Group 44"/>
          <p:cNvGrpSpPr/>
          <p:nvPr/>
        </p:nvGrpSpPr>
        <p:grpSpPr>
          <a:xfrm>
            <a:off x="550334" y="0"/>
            <a:ext cx="493776" cy="2791968"/>
            <a:chOff x="550334" y="0"/>
            <a:chExt cx="493776" cy="2791968"/>
          </a:xfrm>
        </p:grpSpPr>
        <p:pic>
          <p:nvPicPr>
            <p:cNvPr id="46" name="Picture 45" descr="Unit6activ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34" y="0"/>
              <a:ext cx="493776" cy="2791968"/>
            </a:xfrm>
            <a:prstGeom prst="rect">
              <a:avLst/>
            </a:prstGeom>
          </p:spPr>
        </p:pic>
        <p:sp>
          <p:nvSpPr>
            <p:cNvPr id="47" name="TextBox 46"/>
            <p:cNvSpPr txBox="1"/>
            <p:nvPr/>
          </p:nvSpPr>
          <p:spPr>
            <a:xfrm rot="5400000">
              <a:off x="-320173" y="1135290"/>
              <a:ext cx="2229450" cy="368300"/>
            </a:xfrm>
            <a:prstGeom prst="rect">
              <a:avLst/>
            </a:prstGeom>
            <a:noFill/>
          </p:spPr>
          <p:txBody>
            <a:bodyPr wrap="square" rtlCol="0" anchor="ctr" anchorCtr="0">
              <a:spAutoFit/>
            </a:bodyPr>
            <a:lstStyle/>
            <a:p>
              <a:pPr algn="r"/>
              <a:r>
                <a:rPr lang="en-US" altLang="zh-CN" dirty="0">
                  <a:solidFill>
                    <a:schemeClr val="bg1"/>
                  </a:solidFill>
                  <a:latin typeface="Futura Condensed"/>
                  <a:cs typeface="Futura Condensed"/>
                </a:rPr>
                <a:t> UNIT 6 </a:t>
              </a:r>
              <a:r>
                <a:rPr lang="zh-CN" altLang="en-US" dirty="0">
                  <a:solidFill>
                    <a:schemeClr val="bg1"/>
                  </a:solidFill>
                </a:rPr>
                <a:t>编程马拉松</a:t>
              </a:r>
              <a:endParaRPr lang="en-US" altLang="zh-CN" dirty="0">
                <a:solidFill>
                  <a:schemeClr val="bg1"/>
                </a:solidFill>
                <a:latin typeface="Futura Condensed"/>
                <a:cs typeface="Futura Condensed"/>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107621" y="7666079"/>
            <a:ext cx="2996738" cy="2115597"/>
            <a:chOff x="4325342" y="7653720"/>
            <a:chExt cx="2996738" cy="2177623"/>
          </a:xfrm>
        </p:grpSpPr>
        <p:cxnSp>
          <p:nvCxnSpPr>
            <p:cNvPr id="73" name="Straight Connector 72"/>
            <p:cNvCxnSpPr/>
            <p:nvPr/>
          </p:nvCxnSpPr>
          <p:spPr>
            <a:xfrm>
              <a:off x="4328043" y="7653720"/>
              <a:ext cx="1" cy="2177623"/>
            </a:xfrm>
            <a:prstGeom prst="line">
              <a:avLst/>
            </a:prstGeom>
            <a:ln w="3175" cmpd="sng">
              <a:solidFill>
                <a:srgbClr val="EA6A09"/>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a:off x="4325342" y="9823704"/>
              <a:ext cx="2980582" cy="0"/>
            </a:xfrm>
            <a:prstGeom prst="line">
              <a:avLst/>
            </a:prstGeom>
            <a:ln w="3175" cmpd="sng">
              <a:solidFill>
                <a:srgbClr val="EA6A09"/>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7305924" y="8334608"/>
              <a:ext cx="16156" cy="1496735"/>
            </a:xfrm>
            <a:prstGeom prst="line">
              <a:avLst/>
            </a:prstGeom>
            <a:ln w="3175" cmpd="sng">
              <a:solidFill>
                <a:srgbClr val="EA6A09"/>
              </a:solidFill>
              <a:prstDash val="dash"/>
              <a:headEnd type="triangle"/>
              <a:tailEnd type="none"/>
            </a:ln>
            <a:effectLst/>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57199" y="630326"/>
            <a:ext cx="1699197" cy="953135"/>
          </a:xfrm>
          <a:prstGeom prst="rect">
            <a:avLst/>
          </a:prstGeom>
          <a:noFill/>
          <a:ln>
            <a:solidFill>
              <a:srgbClr val="FFFFFF"/>
            </a:solidFill>
          </a:ln>
        </p:spPr>
        <p:txBody>
          <a:bodyPr wrap="square" rtlCol="0">
            <a:spAutoFit/>
          </a:bodyPr>
          <a:lstStyle/>
          <a:p>
            <a:r>
              <a:rPr lang="zh-CN" altLang="en-US" sz="2800" dirty="0">
                <a:latin typeface="Futura Condensed"/>
                <a:cs typeface="Futura Condensed"/>
              </a:rPr>
              <a:t>项目回顾反思</a:t>
            </a:r>
            <a:endParaRPr lang="zh-CN" altLang="en-US" sz="2800" dirty="0">
              <a:latin typeface="Futura Condensed"/>
              <a:cs typeface="Futura Condensed"/>
            </a:endParaRPr>
          </a:p>
        </p:txBody>
      </p:sp>
      <p:sp>
        <p:nvSpPr>
          <p:cNvPr id="46" name="TextBox 45"/>
          <p:cNvSpPr txBox="1"/>
          <p:nvPr/>
        </p:nvSpPr>
        <p:spPr>
          <a:xfrm flipH="1">
            <a:off x="448730" y="1951263"/>
            <a:ext cx="1707667" cy="461665"/>
          </a:xfrm>
          <a:prstGeom prst="rect">
            <a:avLst/>
          </a:prstGeom>
          <a:noFill/>
        </p:spPr>
        <p:txBody>
          <a:bodyPr wrap="square" rtlCol="0" anchor="ctr" anchorCtr="0">
            <a:spAutoFit/>
          </a:bodyPr>
          <a:lstStyle/>
          <a:p>
            <a:r>
              <a:rPr lang="en-US" sz="2400" dirty="0" smtClean="0">
                <a:solidFill>
                  <a:schemeClr val="bg1"/>
                </a:solidFill>
                <a:latin typeface="Futura Condensed"/>
                <a:cs typeface="Futura Condensed"/>
              </a:rPr>
              <a:t>FEEDBACK FOR:</a:t>
            </a:r>
            <a:endParaRPr lang="en-US" sz="2400" dirty="0">
              <a:solidFill>
                <a:schemeClr val="bg1"/>
              </a:solidFill>
              <a:latin typeface="Futura Condensed"/>
              <a:cs typeface="Futura Condensed"/>
            </a:endParaRPr>
          </a:p>
        </p:txBody>
      </p:sp>
      <p:cxnSp>
        <p:nvCxnSpPr>
          <p:cNvPr id="3" name="Straight Connector 2"/>
          <p:cNvCxnSpPr/>
          <p:nvPr/>
        </p:nvCxnSpPr>
        <p:spPr>
          <a:xfrm>
            <a:off x="2156397" y="2297454"/>
            <a:ext cx="4740255"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flipH="1">
            <a:off x="448733" y="2346907"/>
            <a:ext cx="6187099" cy="430887"/>
          </a:xfrm>
          <a:prstGeom prst="rect">
            <a:avLst/>
          </a:prstGeom>
          <a:noFill/>
        </p:spPr>
        <p:txBody>
          <a:bodyPr wrap="square" rtlCol="0">
            <a:spAutoFit/>
          </a:bodyPr>
          <a:lstStyle/>
          <a:p>
            <a:r>
              <a:rPr lang="zh-CN" altLang="en-US" sz="1100" dirty="0"/>
              <a:t>你的项目是什么？</a:t>
            </a:r>
            <a:endParaRPr lang="zh-CN" altLang="en-US" sz="1100" dirty="0"/>
          </a:p>
          <a:p>
            <a:r>
              <a:rPr lang="zh-CN" altLang="en-US" sz="1100" dirty="0"/>
              <a:t>它是如何工作的？你怎么想到这个主意？</a:t>
            </a:r>
            <a:endParaRPr lang="en-US" sz="1100" dirty="0">
              <a:latin typeface="Futura Condensed"/>
              <a:cs typeface="Futura Condensed"/>
            </a:endParaRPr>
          </a:p>
        </p:txBody>
      </p:sp>
      <p:sp>
        <p:nvSpPr>
          <p:cNvPr id="34" name="TextBox 33"/>
          <p:cNvSpPr txBox="1"/>
          <p:nvPr/>
        </p:nvSpPr>
        <p:spPr>
          <a:xfrm flipH="1">
            <a:off x="439852" y="5054103"/>
            <a:ext cx="6187099" cy="600164"/>
          </a:xfrm>
          <a:prstGeom prst="rect">
            <a:avLst/>
          </a:prstGeom>
          <a:noFill/>
        </p:spPr>
        <p:txBody>
          <a:bodyPr wrap="square" rtlCol="0">
            <a:spAutoFit/>
          </a:bodyPr>
          <a:lstStyle/>
          <a:p>
            <a:r>
              <a:rPr lang="zh-CN" altLang="en-US" sz="1100" dirty="0"/>
              <a:t>你的项目开发过程是怎样的？</a:t>
            </a:r>
            <a:endParaRPr lang="zh-CN" altLang="en-US" sz="1100" dirty="0"/>
          </a:p>
          <a:p>
            <a:r>
              <a:rPr lang="zh-CN" altLang="en-US" sz="1100" dirty="0"/>
              <a:t>哪些部分是有趣的？有挑战性的？令人惊喜的？为什么？</a:t>
            </a:r>
            <a:endParaRPr lang="zh-CN" altLang="en-US" sz="1100" dirty="0"/>
          </a:p>
          <a:p>
            <a:r>
              <a:rPr lang="zh-CN" altLang="en-US" sz="1100" dirty="0"/>
              <a:t>你学到了什么？</a:t>
            </a:r>
            <a:endParaRPr lang="en-US" sz="1100" dirty="0">
              <a:solidFill>
                <a:srgbClr val="000000"/>
              </a:solidFill>
              <a:latin typeface="Futura Condensed"/>
              <a:cs typeface="Futura Condensed"/>
            </a:endParaRPr>
          </a:p>
        </p:txBody>
      </p:sp>
      <p:sp>
        <p:nvSpPr>
          <p:cNvPr id="30" name="TextBox 29"/>
          <p:cNvSpPr txBox="1"/>
          <p:nvPr/>
        </p:nvSpPr>
        <p:spPr>
          <a:xfrm flipH="1">
            <a:off x="439435" y="7750068"/>
            <a:ext cx="3542608" cy="429895"/>
          </a:xfrm>
          <a:prstGeom prst="rect">
            <a:avLst/>
          </a:prstGeom>
          <a:noFill/>
        </p:spPr>
        <p:txBody>
          <a:bodyPr wrap="square" rtlCol="0">
            <a:spAutoFit/>
          </a:bodyPr>
          <a:lstStyle/>
          <a:p>
            <a:r>
              <a:rPr lang="zh-CN" altLang="en-US" sz="1100" dirty="0"/>
              <a:t>你对项目感到最骄傲的地方是什么？</a:t>
            </a:r>
            <a:endParaRPr lang="zh-CN" altLang="en-US" sz="1100" dirty="0"/>
          </a:p>
          <a:p>
            <a:r>
              <a:rPr lang="zh-CN" altLang="en-US" sz="1100" dirty="0"/>
              <a:t>你会改变什么？</a:t>
            </a:r>
            <a:endParaRPr lang="en-US" sz="1100" dirty="0" smtClean="0">
              <a:solidFill>
                <a:srgbClr val="000000"/>
              </a:solidFill>
              <a:latin typeface="Futura Condensed"/>
              <a:cs typeface="Futura Condensed"/>
            </a:endParaRPr>
          </a:p>
        </p:txBody>
      </p:sp>
      <p:grpSp>
        <p:nvGrpSpPr>
          <p:cNvPr id="2" name="Group 1"/>
          <p:cNvGrpSpPr/>
          <p:nvPr/>
        </p:nvGrpSpPr>
        <p:grpSpPr>
          <a:xfrm>
            <a:off x="0" y="7207507"/>
            <a:ext cx="7772400" cy="476372"/>
            <a:chOff x="0" y="7207507"/>
            <a:chExt cx="7772400" cy="476372"/>
          </a:xfrm>
        </p:grpSpPr>
        <p:sp>
          <p:nvSpPr>
            <p:cNvPr id="61" name="Rectangle 60"/>
            <p:cNvSpPr/>
            <p:nvPr/>
          </p:nvSpPr>
          <p:spPr>
            <a:xfrm flipH="1">
              <a:off x="0" y="7207507"/>
              <a:ext cx="7772400" cy="476372"/>
            </a:xfrm>
            <a:prstGeom prst="rect">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TextBox 65"/>
            <p:cNvSpPr txBox="1"/>
            <p:nvPr/>
          </p:nvSpPr>
          <p:spPr>
            <a:xfrm flipH="1">
              <a:off x="439435" y="7214861"/>
              <a:ext cx="3910504" cy="461665"/>
            </a:xfrm>
            <a:prstGeom prst="rect">
              <a:avLst/>
            </a:prstGeom>
            <a:noFill/>
          </p:spPr>
          <p:txBody>
            <a:bodyPr wrap="square" rtlCol="0" anchor="ctr" anchorCtr="0">
              <a:spAutoFit/>
            </a:bodyPr>
            <a:lstStyle/>
            <a:p>
              <a:r>
                <a:rPr lang="zh-CN" altLang="en-US" sz="2400" dirty="0">
                  <a:solidFill>
                    <a:schemeClr val="bg1"/>
                  </a:solidFill>
                </a:rPr>
                <a:t>现在呢 </a:t>
              </a:r>
              <a:r>
                <a:rPr lang="en-US" altLang="zh-CN" sz="2400" b="1" dirty="0">
                  <a:solidFill>
                    <a:schemeClr val="bg1"/>
                  </a:solidFill>
                </a:rPr>
                <a:t>?</a:t>
              </a:r>
              <a:endParaRPr lang="en-US" sz="2400" dirty="0">
                <a:solidFill>
                  <a:schemeClr val="bg1"/>
                </a:solidFill>
                <a:latin typeface="Futura Condensed"/>
                <a:cs typeface="Futura Condensed"/>
              </a:endParaRPr>
            </a:p>
          </p:txBody>
        </p:sp>
      </p:grpSp>
      <p:sp>
        <p:nvSpPr>
          <p:cNvPr id="81" name="Isosceles Triangle 80"/>
          <p:cNvSpPr/>
          <p:nvPr/>
        </p:nvSpPr>
        <p:spPr>
          <a:xfrm rot="16200000">
            <a:off x="6837650" y="7316387"/>
            <a:ext cx="476372"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Callout 50"/>
          <p:cNvSpPr/>
          <p:nvPr/>
        </p:nvSpPr>
        <p:spPr>
          <a:xfrm rot="6137987" flipH="1" flipV="1">
            <a:off x="5759943" y="6599880"/>
            <a:ext cx="1624069" cy="1808863"/>
          </a:xfrm>
          <a:prstGeom prst="wedgeEllipseCallout">
            <a:avLst>
              <a:gd name="adj1" fmla="val -36970"/>
              <a:gd name="adj2" fmla="val 48187"/>
            </a:avLst>
          </a:prstGeom>
          <a:solidFill>
            <a:schemeClr val="accent6">
              <a:lumMod val="20000"/>
              <a:lumOff val="80000"/>
            </a:schemeClr>
          </a:solidFill>
          <a:ln w="12700" cap="rnd" cmpd="sng">
            <a:solidFill>
              <a:srgbClr val="FFFFFF"/>
            </a:solidFill>
            <a:prstDash val="solid"/>
            <a:bevel/>
          </a:ln>
          <a:effectLst/>
        </p:spPr>
        <p:style>
          <a:lnRef idx="1">
            <a:schemeClr val="accent1"/>
          </a:lnRef>
          <a:fillRef idx="3">
            <a:schemeClr val="accent1"/>
          </a:fillRef>
          <a:effectRef idx="2">
            <a:schemeClr val="accent1"/>
          </a:effectRef>
          <a:fontRef idx="minor">
            <a:schemeClr val="lt1"/>
          </a:fontRef>
        </p:style>
        <p:txBody>
          <a:bodyPr vert="vert" rtlCol="0" anchor="ctr">
            <a:normAutofit/>
          </a:bodyPr>
          <a:lstStyle/>
          <a:p>
            <a:pPr algn="ctr"/>
            <a:r>
              <a:rPr lang="zh-CN" altLang="en-US" dirty="0">
                <a:solidFill>
                  <a:srgbClr val="FD690C"/>
                </a:solidFill>
              </a:rPr>
              <a:t>你接下来想创造什么？</a:t>
            </a:r>
            <a:endParaRPr lang="en-US" sz="2400" kern="1300" baseline="-25000" dirty="0" smtClean="0">
              <a:solidFill>
                <a:srgbClr val="FD690C"/>
              </a:solidFill>
              <a:latin typeface="Futura Condensed"/>
              <a:cs typeface="Futura Condensed"/>
            </a:endParaRPr>
          </a:p>
        </p:txBody>
      </p:sp>
      <p:sp>
        <p:nvSpPr>
          <p:cNvPr id="40" name="TextBox 39"/>
          <p:cNvSpPr txBox="1"/>
          <p:nvPr/>
        </p:nvSpPr>
        <p:spPr>
          <a:xfrm>
            <a:off x="2244023" y="805400"/>
            <a:ext cx="4815513" cy="351790"/>
          </a:xfrm>
          <a:prstGeom prst="rect">
            <a:avLst/>
          </a:prstGeom>
          <a:noFill/>
          <a:ln w="6350" cmpd="sng">
            <a:solidFill>
              <a:schemeClr val="tx1"/>
            </a:solidFill>
            <a:prstDash val="dash"/>
          </a:ln>
        </p:spPr>
        <p:txBody>
          <a:bodyPr wrap="square" tIns="91440" bIns="91440" rtlCol="0" anchor="ctr" anchorCtr="0">
            <a:spAutoFit/>
          </a:bodyPr>
          <a:lstStyle/>
          <a:p>
            <a:r>
              <a:rPr lang="zh-CN" altLang="en-US" sz="1100" dirty="0"/>
              <a:t>项目回顾者</a:t>
            </a:r>
            <a:r>
              <a:rPr lang="en-US" sz="1100" dirty="0" smtClean="0">
                <a:latin typeface="Futura Condensed"/>
                <a:cs typeface="Futura Condensed"/>
              </a:rPr>
              <a:t>: _________________________________________</a:t>
            </a:r>
            <a:endParaRPr lang="en-US" sz="1100" dirty="0">
              <a:latin typeface="Futura Condensed"/>
              <a:cs typeface="Futura Condensed"/>
            </a:endParaRPr>
          </a:p>
        </p:txBody>
      </p:sp>
      <p:sp>
        <p:nvSpPr>
          <p:cNvPr id="41" name="TextBox 40"/>
          <p:cNvSpPr txBox="1"/>
          <p:nvPr/>
        </p:nvSpPr>
        <p:spPr>
          <a:xfrm>
            <a:off x="2149059" y="1196178"/>
            <a:ext cx="5145917" cy="276999"/>
          </a:xfrm>
          <a:prstGeom prst="rect">
            <a:avLst/>
          </a:prstGeom>
          <a:noFill/>
          <a:ln>
            <a:noFill/>
          </a:ln>
        </p:spPr>
        <p:txBody>
          <a:bodyPr wrap="square" rtlCol="0">
            <a:spAutoFit/>
          </a:bodyPr>
          <a:lstStyle/>
          <a:p>
            <a:pPr algn="just"/>
            <a:r>
              <a:rPr lang="zh-CN" altLang="en-US" sz="1200" dirty="0"/>
              <a:t>借助以下的提示 </a:t>
            </a:r>
            <a:r>
              <a:rPr lang="en-US" altLang="zh-CN" sz="1200" dirty="0"/>
              <a:t>, </a:t>
            </a:r>
            <a:r>
              <a:rPr lang="zh-CN" altLang="en-US" sz="1200" dirty="0"/>
              <a:t>回顾你的设计过程</a:t>
            </a:r>
            <a:endParaRPr lang="en-US" sz="1200" dirty="0">
              <a:latin typeface="Futura Condensed"/>
              <a:cs typeface="Futura Condensed"/>
            </a:endParaRPr>
          </a:p>
        </p:txBody>
      </p:sp>
      <p:grpSp>
        <p:nvGrpSpPr>
          <p:cNvPr id="45" name="Group 44"/>
          <p:cNvGrpSpPr/>
          <p:nvPr/>
        </p:nvGrpSpPr>
        <p:grpSpPr>
          <a:xfrm>
            <a:off x="0" y="1787800"/>
            <a:ext cx="7582143" cy="479582"/>
            <a:chOff x="-1" y="2128868"/>
            <a:chExt cx="7582143" cy="479582"/>
          </a:xfrm>
        </p:grpSpPr>
        <p:sp>
          <p:nvSpPr>
            <p:cNvPr id="48" name="Rectangle 13"/>
            <p:cNvSpPr/>
            <p:nvPr/>
          </p:nvSpPr>
          <p:spPr>
            <a:xfrm>
              <a:off x="-1" y="212886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457199" y="2129513"/>
              <a:ext cx="6761944" cy="460375"/>
            </a:xfrm>
            <a:prstGeom prst="rect">
              <a:avLst/>
            </a:prstGeom>
            <a:noFill/>
          </p:spPr>
          <p:txBody>
            <a:bodyPr wrap="square" rtlCol="0" anchor="ctr" anchorCtr="0">
              <a:spAutoFit/>
            </a:bodyPr>
            <a:lstStyle/>
            <a:p>
              <a:r>
                <a:rPr lang="zh-CN" altLang="en-US" sz="2400" dirty="0">
                  <a:solidFill>
                    <a:schemeClr val="bg1"/>
                  </a:solidFill>
                </a:rPr>
                <a:t>是什么？</a:t>
              </a:r>
              <a:endParaRPr lang="en-US" sz="2400" dirty="0" smtClean="0">
                <a:solidFill>
                  <a:schemeClr val="bg1"/>
                </a:solidFill>
                <a:latin typeface="Futura Condensed"/>
                <a:cs typeface="Futura Condensed"/>
              </a:endParaRPr>
            </a:p>
          </p:txBody>
        </p:sp>
      </p:grpSp>
      <p:grpSp>
        <p:nvGrpSpPr>
          <p:cNvPr id="50" name="Group 49"/>
          <p:cNvGrpSpPr/>
          <p:nvPr/>
        </p:nvGrpSpPr>
        <p:grpSpPr>
          <a:xfrm>
            <a:off x="0" y="4493025"/>
            <a:ext cx="7582143" cy="479582"/>
            <a:chOff x="-1" y="2128868"/>
            <a:chExt cx="7582143" cy="479582"/>
          </a:xfrm>
        </p:grpSpPr>
        <p:sp>
          <p:nvSpPr>
            <p:cNvPr id="52" name="Rectangle 13"/>
            <p:cNvSpPr/>
            <p:nvPr/>
          </p:nvSpPr>
          <p:spPr>
            <a:xfrm>
              <a:off x="-1" y="212886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457199" y="2129513"/>
              <a:ext cx="6761944" cy="460375"/>
            </a:xfrm>
            <a:prstGeom prst="rect">
              <a:avLst/>
            </a:prstGeom>
            <a:noFill/>
          </p:spPr>
          <p:txBody>
            <a:bodyPr wrap="square" rtlCol="0" anchor="ctr" anchorCtr="0">
              <a:spAutoFit/>
            </a:bodyPr>
            <a:lstStyle/>
            <a:p>
              <a:r>
                <a:rPr lang="zh-CN" altLang="en-US" sz="2400" dirty="0">
                  <a:solidFill>
                    <a:schemeClr val="bg1"/>
                  </a:solidFill>
                </a:rPr>
                <a:t>过程如何？</a:t>
              </a:r>
              <a:endParaRPr lang="en-US" sz="2400" dirty="0" smtClean="0">
                <a:solidFill>
                  <a:schemeClr val="bg1"/>
                </a:solidFill>
                <a:latin typeface="Futura Condensed"/>
                <a:cs typeface="Futura Condensed"/>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57200" y="2832776"/>
            <a:ext cx="3324338" cy="3357137"/>
            <a:chOff x="422410" y="2832776"/>
            <a:chExt cx="3324338" cy="3357137"/>
          </a:xfrm>
        </p:grpSpPr>
        <p:sp>
          <p:nvSpPr>
            <p:cNvPr id="14" name="TextBox 13"/>
            <p:cNvSpPr txBox="1"/>
            <p:nvPr/>
          </p:nvSpPr>
          <p:spPr>
            <a:xfrm>
              <a:off x="515544" y="3328603"/>
              <a:ext cx="3231204" cy="2861310"/>
            </a:xfrm>
            <a:prstGeom prst="rect">
              <a:avLst/>
            </a:prstGeom>
            <a:noFill/>
            <a:ln w="6350" cmpd="sng">
              <a:solidFill>
                <a:schemeClr val="tx1"/>
              </a:solidFill>
              <a:prstDash val="dash"/>
            </a:ln>
          </p:spPr>
          <p:txBody>
            <a:bodyPr wrap="square" rtlCol="0">
              <a:spAutoFit/>
            </a:bodyPr>
            <a:lstStyle/>
            <a:p>
              <a:pPr marL="228600" indent="-228600">
                <a:buFont typeface="Wingdings" panose="05000000000000000000" pitchFamily="2" charset="2"/>
                <a:buChar char="q"/>
              </a:pPr>
              <a:r>
                <a:rPr lang="zh-CN" altLang="en-US" sz="1200" dirty="0"/>
                <a:t>通过邀请嘉宾，播放音乐，悬挂装饰以及提供小吃等方式，在教室里创造一个</a:t>
              </a:r>
              <a:r>
                <a:rPr lang="zh-CN" altLang="en-US" sz="1200" dirty="0" smtClean="0"/>
                <a:t>庆祝</a:t>
              </a:r>
              <a:r>
                <a:rPr lang="zh-CN" altLang="en-US" sz="1200" dirty="0"/>
                <a:t>的氛围 </a:t>
              </a:r>
              <a:r>
                <a:rPr lang="zh-CN" altLang="en-US" sz="1200" dirty="0" smtClean="0"/>
                <a:t>。</a:t>
              </a:r>
              <a:endParaRPr lang="en-US" altLang="zh-CN" sz="1200" dirty="0" smtClean="0"/>
            </a:p>
            <a:p>
              <a:pPr marL="228600" indent="-228600">
                <a:buFont typeface="Wingdings" panose="05000000000000000000" pitchFamily="2" charset="2"/>
                <a:buChar char="q"/>
              </a:pPr>
              <a:endParaRPr lang="en-US" altLang="zh-CN" sz="1200" dirty="0"/>
            </a:p>
            <a:p>
              <a:pPr marL="228600" indent="-228600">
                <a:buFont typeface="Wingdings" panose="05000000000000000000" pitchFamily="2" charset="2"/>
                <a:buChar char="q"/>
              </a:pPr>
              <a:r>
                <a:rPr lang="zh-CN" altLang="en-US" sz="1200" dirty="0" smtClean="0"/>
                <a:t>（</a:t>
              </a:r>
              <a:r>
                <a:rPr lang="zh-CN" altLang="en-US" sz="1200" dirty="0"/>
                <a:t>可选）使用投影仪和屏幕展示项目</a:t>
              </a:r>
              <a:r>
                <a:rPr lang="zh-CN" altLang="en-US" sz="1200" dirty="0" smtClean="0"/>
                <a:t>。</a:t>
              </a:r>
              <a:endParaRPr lang="en-US" altLang="zh-CN" sz="1200" dirty="0" smtClean="0"/>
            </a:p>
            <a:p>
              <a:pPr marL="228600" indent="-228600">
                <a:buFont typeface="Wingdings" panose="05000000000000000000" pitchFamily="2" charset="2"/>
                <a:buChar char="q"/>
              </a:pPr>
              <a:endParaRPr lang="en-US" altLang="zh-CN" sz="1200" dirty="0" smtClean="0"/>
            </a:p>
            <a:p>
              <a:pPr marL="228600" indent="-228600">
                <a:buFont typeface="Wingdings" panose="05000000000000000000" pitchFamily="2" charset="2"/>
                <a:buChar char="q"/>
              </a:pPr>
              <a:r>
                <a:rPr lang="zh-CN" altLang="en-US" sz="1200" dirty="0" smtClean="0"/>
                <a:t>邀请</a:t>
              </a:r>
              <a:r>
                <a:rPr lang="zh-CN" altLang="en-US" sz="1200" dirty="0"/>
                <a:t>学生分享他们的最终项目，并与他人讨论他们的设计过程 。（可选）可以通过</a:t>
              </a:r>
              <a:r>
                <a:rPr lang="zh-CN" altLang="en-US" sz="1200" dirty="0" smtClean="0"/>
                <a:t>学生</a:t>
              </a:r>
              <a:r>
                <a:rPr lang="zh-CN" altLang="en-US" sz="1200" dirty="0"/>
                <a:t>的设计笔记和以前的项目，来展示学生进步的</a:t>
              </a:r>
              <a:r>
                <a:rPr lang="zh-CN" altLang="en-US" sz="1200" dirty="0" smtClean="0"/>
                <a:t>过程。</a:t>
              </a:r>
              <a:endParaRPr lang="en-US" altLang="zh-CN" sz="1200" dirty="0" smtClean="0"/>
            </a:p>
            <a:p>
              <a:pPr marL="228600" indent="-228600">
                <a:buFont typeface="Wingdings" panose="05000000000000000000" pitchFamily="2" charset="2"/>
                <a:buChar char="q"/>
              </a:pPr>
              <a:endParaRPr lang="en-US" altLang="zh-CN" sz="1200" dirty="0" smtClean="0"/>
            </a:p>
            <a:p>
              <a:pPr marL="228600" indent="-228600">
                <a:buFont typeface="Wingdings" panose="05000000000000000000" pitchFamily="2" charset="2"/>
                <a:buChar char="q"/>
              </a:pPr>
              <a:r>
                <a:rPr lang="zh-CN" altLang="en-US" sz="1200" dirty="0" smtClean="0"/>
                <a:t>让</a:t>
              </a:r>
              <a:r>
                <a:rPr lang="zh-CN" altLang="en-US" sz="1200" dirty="0"/>
                <a:t>学生通过回顾他们的设计日志和反思提示问题来反思所有的设计体验，并把心得和体会记录在他们的设计日志中，</a:t>
              </a:r>
              <a:r>
                <a:rPr lang="zh-CN" altLang="en-US" sz="1200" dirty="0" smtClean="0"/>
                <a:t>或者进行</a:t>
              </a:r>
              <a:r>
                <a:rPr lang="zh-CN" altLang="en-US" sz="1200" dirty="0"/>
                <a:t>小组</a:t>
              </a:r>
              <a:r>
                <a:rPr lang="zh-CN" altLang="en-US" sz="1200" dirty="0" smtClean="0"/>
                <a:t>讨论。</a:t>
              </a:r>
              <a:endParaRPr lang="en-US" sz="1200" dirty="0" smtClean="0">
                <a:latin typeface="Futura Condensed"/>
                <a:cs typeface="Futura Condensed"/>
              </a:endParaRPr>
            </a:p>
          </p:txBody>
        </p:sp>
        <p:sp>
          <p:nvSpPr>
            <p:cNvPr id="15" name="TextBox 14"/>
            <p:cNvSpPr txBox="1"/>
            <p:nvPr/>
          </p:nvSpPr>
          <p:spPr>
            <a:xfrm>
              <a:off x="422410" y="2832776"/>
              <a:ext cx="3307404" cy="337185"/>
            </a:xfrm>
            <a:prstGeom prst="rect">
              <a:avLst/>
            </a:prstGeom>
            <a:noFill/>
          </p:spPr>
          <p:txBody>
            <a:bodyPr wrap="square" rtlCol="0">
              <a:spAutoFit/>
            </a:bodyPr>
            <a:lstStyle/>
            <a:p>
              <a:r>
                <a:rPr lang="zh-CN" altLang="en-US" sz="1600" dirty="0"/>
                <a:t>活动描述</a:t>
              </a:r>
              <a:endParaRPr lang="en-US" altLang="zh-CN" sz="1600" dirty="0">
                <a:latin typeface="Futura Condensed"/>
                <a:cs typeface="Futura Condensed"/>
              </a:endParaRP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1300031" y="595840"/>
            <a:ext cx="2815942" cy="646331"/>
          </a:xfrm>
          <a:prstGeom prst="rect">
            <a:avLst/>
          </a:prstGeom>
          <a:noFill/>
        </p:spPr>
        <p:txBody>
          <a:bodyPr wrap="square" rtlCol="0">
            <a:spAutoFit/>
          </a:bodyPr>
          <a:lstStyle/>
          <a:p>
            <a:r>
              <a:rPr lang="zh-CN" altLang="en-US" sz="3600" dirty="0"/>
              <a:t>作品展示</a:t>
            </a:r>
            <a:endParaRPr lang="en-US" sz="3400" dirty="0" smtClean="0">
              <a:latin typeface="Futura Condensed"/>
              <a:cs typeface="Futura Condensed"/>
            </a:endParaRPr>
          </a:p>
        </p:txBody>
      </p:sp>
      <p:sp>
        <p:nvSpPr>
          <p:cNvPr id="10" name="TextBox 9"/>
          <p:cNvSpPr txBox="1"/>
          <p:nvPr/>
        </p:nvSpPr>
        <p:spPr>
          <a:xfrm>
            <a:off x="4214625" y="795405"/>
            <a:ext cx="2999848" cy="891540"/>
          </a:xfrm>
          <a:prstGeom prst="rect">
            <a:avLst/>
          </a:prstGeom>
          <a:noFill/>
          <a:ln w="6350" cmpd="sng">
            <a:solidFill>
              <a:schemeClr val="tx1"/>
            </a:solidFill>
            <a:prstDash val="dash"/>
          </a:ln>
        </p:spPr>
        <p:txBody>
          <a:bodyPr wrap="square" rtlCol="0">
            <a:spAutoFit/>
          </a:bodyPr>
          <a:lstStyle/>
          <a:p>
            <a:r>
              <a:rPr lang="zh-CN" altLang="en-US" sz="1400" dirty="0"/>
              <a:t>目标：</a:t>
            </a:r>
            <a:endParaRPr lang="zh-CN" altLang="en-US" sz="1400" dirty="0"/>
          </a:p>
          <a:p>
            <a:r>
              <a:rPr lang="zh-CN" altLang="en-US" sz="1400" dirty="0"/>
              <a:t>完成这个活动后，学生们将：</a:t>
            </a:r>
            <a:endParaRPr lang="zh-CN" altLang="en-US" sz="1400" dirty="0"/>
          </a:p>
          <a:p>
            <a:pPr marL="171450" indent="-171450">
              <a:buFont typeface="Lucida Grande" panose="020B0600040502020204"/>
              <a:buChar char="+"/>
            </a:pPr>
            <a:r>
              <a:rPr lang="zh-CN" altLang="en-US" sz="1200" dirty="0" smtClean="0"/>
              <a:t>和</a:t>
            </a:r>
            <a:r>
              <a:rPr lang="zh-CN" altLang="en-US" sz="1200" dirty="0"/>
              <a:t>他人分享最终项目，并且回顾整个设计过程和创意计算的经历。</a:t>
            </a:r>
            <a:endParaRPr lang="en-US" sz="1200" b="1" dirty="0">
              <a:latin typeface="Futura Condensed"/>
              <a:cs typeface="Futura Condensed"/>
            </a:endParaRPr>
          </a:p>
        </p:txBody>
      </p:sp>
      <p:grpSp>
        <p:nvGrpSpPr>
          <p:cNvPr id="22" name="Group 21"/>
          <p:cNvGrpSpPr/>
          <p:nvPr/>
        </p:nvGrpSpPr>
        <p:grpSpPr>
          <a:xfrm>
            <a:off x="4007796" y="2832776"/>
            <a:ext cx="3307404" cy="771417"/>
            <a:chOff x="3992282" y="2832776"/>
            <a:chExt cx="3307404" cy="771417"/>
          </a:xfrm>
        </p:grpSpPr>
        <p:sp>
          <p:nvSpPr>
            <p:cNvPr id="18" name="TextBox 17"/>
            <p:cNvSpPr txBox="1"/>
            <p:nvPr/>
          </p:nvSpPr>
          <p:spPr>
            <a:xfrm>
              <a:off x="4089400" y="3328603"/>
              <a:ext cx="3117152" cy="275590"/>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a:t>展示用的投影仪和屏幕（可选）</a:t>
              </a:r>
              <a:endParaRPr lang="en-US" sz="1200" dirty="0">
                <a:latin typeface="Futura Condensed"/>
                <a:cs typeface="Futura Condensed"/>
              </a:endParaRPr>
            </a:p>
          </p:txBody>
        </p:sp>
        <p:sp>
          <p:nvSpPr>
            <p:cNvPr id="19" name="TextBox 18"/>
            <p:cNvSpPr txBox="1"/>
            <p:nvPr/>
          </p:nvSpPr>
          <p:spPr>
            <a:xfrm>
              <a:off x="3992282" y="2832776"/>
              <a:ext cx="3307404" cy="338554"/>
            </a:xfrm>
            <a:prstGeom prst="rect">
              <a:avLst/>
            </a:prstGeom>
            <a:noFill/>
          </p:spPr>
          <p:txBody>
            <a:bodyPr wrap="square" rtlCol="0">
              <a:spAutoFit/>
            </a:bodyPr>
            <a:lstStyle/>
            <a:p>
              <a:r>
                <a:rPr lang="zh-CN" altLang="en-US" sz="1600" dirty="0"/>
                <a:t>可用资源</a:t>
              </a:r>
              <a:endParaRPr lang="en-US" altLang="zh-CN" sz="1600" dirty="0">
                <a:latin typeface="Futura Condensed"/>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007796" y="3721778"/>
            <a:ext cx="3307404" cy="1694707"/>
            <a:chOff x="3992282" y="2832776"/>
            <a:chExt cx="3307404" cy="1694707"/>
          </a:xfrm>
        </p:grpSpPr>
        <p:sp>
          <p:nvSpPr>
            <p:cNvPr id="60" name="TextBox 59"/>
            <p:cNvSpPr txBox="1"/>
            <p:nvPr/>
          </p:nvSpPr>
          <p:spPr>
            <a:xfrm>
              <a:off x="4089400" y="3328603"/>
              <a:ext cx="3117152" cy="1198880"/>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smtClean="0">
                  <a:latin typeface="Futura Condensed"/>
                  <a:cs typeface="Futura Condensed"/>
                  <a:sym typeface="+mn-ea"/>
                </a:rPr>
                <a:t>回顾</a:t>
              </a:r>
              <a:r>
                <a:rPr lang="zh-CN" altLang="en-US" sz="1200" dirty="0">
                  <a:latin typeface="Futura Condensed"/>
                  <a:cs typeface="Futura Condensed"/>
                  <a:sym typeface="+mn-ea"/>
                </a:rPr>
                <a:t>你的设计笔记。你做的笔记有哪些类型？</a:t>
              </a:r>
              <a:endParaRPr lang="en-US" sz="1200" dirty="0">
                <a:latin typeface="Futura Condensed"/>
                <a:cs typeface="Futura Condensed"/>
              </a:endParaRPr>
            </a:p>
            <a:p>
              <a:r>
                <a:rPr lang="en-US" altLang="zh-CN" sz="1200" dirty="0" smtClean="0"/>
                <a:t>+  </a:t>
              </a:r>
              <a:r>
                <a:rPr lang="zh-CN" altLang="en-US" sz="1200" dirty="0" smtClean="0"/>
                <a:t>哪些</a:t>
              </a:r>
              <a:r>
                <a:rPr lang="zh-CN" altLang="en-US" sz="1200" dirty="0"/>
                <a:t>笔记最有帮助？</a:t>
              </a:r>
              <a:endParaRPr lang="zh-CN" altLang="en-US" sz="1200" dirty="0"/>
            </a:p>
            <a:p>
              <a:r>
                <a:rPr lang="en-US" altLang="zh-CN" sz="1200" dirty="0" smtClean="0"/>
                <a:t>+  </a:t>
              </a:r>
              <a:r>
                <a:rPr lang="zh-CN" altLang="en-US" sz="1200" dirty="0">
                  <a:latin typeface="Futura Condensed"/>
                  <a:cs typeface="Futura Condensed"/>
                  <a:sym typeface="+mn-ea"/>
                </a:rPr>
                <a:t>到目前为止，你最喜欢你做的</a:t>
              </a:r>
              <a:r>
                <a:rPr lang="zh-CN" altLang="en-US" sz="1200" dirty="0">
                  <a:latin typeface="Futura Condensed"/>
                  <a:cs typeface="Futura Condensed"/>
                  <a:sym typeface="+mn-ea"/>
                </a:rPr>
                <a:t>哪个</a:t>
              </a:r>
              <a:r>
                <a:rPr lang="zh-CN" altLang="en-US" sz="1200" dirty="0">
                  <a:latin typeface="Futura Condensed"/>
                  <a:cs typeface="Futura Condensed"/>
                  <a:sym typeface="+mn-ea"/>
                </a:rPr>
                <a:t> </a:t>
              </a:r>
              <a:r>
                <a:rPr lang="en-US" altLang="zh-CN" sz="1200" dirty="0">
                  <a:latin typeface="Futura Condensed"/>
                  <a:cs typeface="Futura Condensed"/>
                  <a:sym typeface="+mn-ea"/>
                </a:rPr>
                <a:t>Scratch </a:t>
              </a:r>
              <a:r>
                <a:rPr lang="zh-CN" altLang="en-US" sz="1200" dirty="0">
                  <a:latin typeface="Futura Condensed"/>
                  <a:cs typeface="Futura Condensed"/>
                  <a:sym typeface="+mn-ea"/>
                </a:rPr>
                <a:t>项目？为什么</a:t>
              </a:r>
              <a:r>
                <a:rPr lang="zh-CN" altLang="en-US" sz="1200" dirty="0" smtClean="0">
                  <a:latin typeface="Futura Condensed"/>
                  <a:cs typeface="Futura Condensed"/>
                  <a:sym typeface="+mn-ea"/>
                </a:rPr>
                <a:t>？ </a:t>
              </a:r>
              <a:endParaRPr lang="zh-CN" altLang="en-US" sz="1200" dirty="0"/>
            </a:p>
            <a:p>
              <a:r>
                <a:rPr lang="en-US" altLang="zh-CN" sz="1200" dirty="0" smtClean="0"/>
                <a:t>+  </a:t>
              </a:r>
              <a:r>
                <a:rPr lang="zh-CN" altLang="en-US" sz="1200" dirty="0" smtClean="0"/>
                <a:t>你</a:t>
              </a:r>
              <a:r>
                <a:rPr lang="zh-CN" altLang="en-US" sz="1200" dirty="0"/>
                <a:t>下一步想创作什么？</a:t>
              </a:r>
              <a:endParaRPr lang="en-US" sz="1200" dirty="0">
                <a:latin typeface="Futura Condensed"/>
                <a:cs typeface="Futura Condensed"/>
              </a:endParaRPr>
            </a:p>
          </p:txBody>
        </p:sp>
        <p:sp>
          <p:nvSpPr>
            <p:cNvPr id="61" name="TextBox 60"/>
            <p:cNvSpPr txBox="1"/>
            <p:nvPr/>
          </p:nvSpPr>
          <p:spPr>
            <a:xfrm>
              <a:off x="3992282" y="2832776"/>
              <a:ext cx="3307404" cy="337185"/>
            </a:xfrm>
            <a:prstGeom prst="rect">
              <a:avLst/>
            </a:prstGeom>
            <a:noFill/>
          </p:spPr>
          <p:txBody>
            <a:bodyPr wrap="square" rtlCol="0">
              <a:spAutoFit/>
            </a:bodyPr>
            <a:lstStyle/>
            <a:p>
              <a:r>
                <a:rPr lang="zh-CN" altLang="en-US" sz="1600" dirty="0"/>
                <a:t>反思提示</a:t>
              </a:r>
              <a:endParaRPr lang="en-US" altLang="zh-CN" sz="1600" dirty="0">
                <a:latin typeface="Futura Condensed"/>
                <a:cs typeface="Futura Condensed"/>
              </a:endParaRPr>
            </a:p>
          </p:txBody>
        </p:sp>
        <p:cxnSp>
          <p:nvCxnSpPr>
            <p:cNvPr id="62" name="Straight Connector 6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007796" y="5534653"/>
            <a:ext cx="3307404" cy="956202"/>
            <a:chOff x="3992282" y="2832776"/>
            <a:chExt cx="3307404" cy="956202"/>
          </a:xfrm>
        </p:grpSpPr>
        <p:sp>
          <p:nvSpPr>
            <p:cNvPr id="64" name="TextBox 63"/>
            <p:cNvSpPr txBox="1"/>
            <p:nvPr/>
          </p:nvSpPr>
          <p:spPr>
            <a:xfrm>
              <a:off x="4089400" y="3328603"/>
              <a:ext cx="3117152" cy="460375"/>
            </a:xfrm>
            <a:prstGeom prst="rect">
              <a:avLst/>
            </a:prstGeom>
            <a:noFill/>
            <a:ln w="6350" cmpd="sng">
              <a:solidFill>
                <a:schemeClr val="tx1"/>
              </a:solidFill>
              <a:prstDash val="dash"/>
            </a:ln>
          </p:spPr>
          <p:txBody>
            <a:bodyPr wrap="square" rtlCol="0">
              <a:spAutoFit/>
            </a:bodyPr>
            <a:lstStyle/>
            <a:p>
              <a:pPr marL="171450" indent="-171450">
                <a:buFont typeface="Lucida Grande" panose="020B0600040502020204"/>
                <a:buChar char="+"/>
              </a:pPr>
              <a:r>
                <a:rPr lang="zh-CN" altLang="en-US" sz="1200" dirty="0"/>
                <a:t>是否每个团队或个人都有机会去分享和庆祝他们的作品 </a:t>
              </a:r>
              <a:r>
                <a:rPr lang="en-US" altLang="zh-CN" sz="1200" dirty="0"/>
                <a:t>?</a:t>
              </a:r>
              <a:endParaRPr lang="en-US" sz="1200" dirty="0">
                <a:latin typeface="Futura Condensed"/>
                <a:cs typeface="Futura Condensed"/>
              </a:endParaRPr>
            </a:p>
          </p:txBody>
        </p:sp>
        <p:sp>
          <p:nvSpPr>
            <p:cNvPr id="65" name="TextBox 64"/>
            <p:cNvSpPr txBox="1"/>
            <p:nvPr/>
          </p:nvSpPr>
          <p:spPr>
            <a:xfrm>
              <a:off x="3992282" y="2832776"/>
              <a:ext cx="3307404" cy="338554"/>
            </a:xfrm>
            <a:prstGeom prst="rect">
              <a:avLst/>
            </a:prstGeom>
            <a:noFill/>
          </p:spPr>
          <p:txBody>
            <a:bodyPr wrap="square" rtlCol="0">
              <a:spAutoFit/>
            </a:bodyPr>
            <a:lstStyle/>
            <a:p>
              <a:r>
                <a:rPr lang="zh-CN" altLang="en-US" sz="1600" dirty="0"/>
                <a:t>回顾学生作品</a:t>
              </a:r>
              <a:endParaRPr lang="en-US" altLang="zh-CN" sz="1600" dirty="0">
                <a:latin typeface="Futura Condensed"/>
                <a:cs typeface="Futura Condensed"/>
              </a:endParaRPr>
            </a:p>
          </p:txBody>
        </p:sp>
        <p:cxnSp>
          <p:nvCxnSpPr>
            <p:cNvPr id="66" name="Straight Connector 6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3" name="TextBox 52"/>
          <p:cNvSpPr txBox="1"/>
          <p:nvPr/>
        </p:nvSpPr>
        <p:spPr>
          <a:xfrm>
            <a:off x="2527922" y="1692424"/>
            <a:ext cx="1236681" cy="460375"/>
          </a:xfrm>
          <a:prstGeom prst="rect">
            <a:avLst/>
          </a:prstGeom>
          <a:noFill/>
        </p:spPr>
        <p:txBody>
          <a:bodyPr wrap="square" rtlCol="0">
            <a:spAutoFit/>
          </a:bodyPr>
          <a:lstStyle/>
          <a:p>
            <a:pPr algn="l" fontAlgn="base">
              <a:lnSpc>
                <a:spcPct val="120000"/>
              </a:lnSpc>
            </a:pPr>
            <a:r>
              <a:rPr lang="zh-CN" altLang="en-US" sz="1000" dirty="0"/>
              <a:t>建议时间</a:t>
            </a:r>
            <a:r>
              <a:rPr lang="zh-CN" altLang="en-US" sz="1000" dirty="0" smtClean="0"/>
              <a:t> </a:t>
            </a:r>
            <a:endParaRPr lang="en-US" altLang="zh-CN" sz="1000" dirty="0" smtClean="0"/>
          </a:p>
          <a:p>
            <a:pPr algn="l" fontAlgn="base">
              <a:lnSpc>
                <a:spcPct val="120000"/>
              </a:lnSpc>
            </a:pPr>
            <a:r>
              <a:rPr lang="en-US" altLang="zh-CN" sz="1000" dirty="0" smtClean="0"/>
              <a:t>45-60 </a:t>
            </a:r>
            <a:r>
              <a:rPr lang="zh-CN" altLang="en-US" sz="1000" dirty="0"/>
              <a:t>分钟</a:t>
            </a:r>
            <a:endParaRPr lang="en-US" altLang="zh-CN" sz="1000" dirty="0">
              <a:latin typeface="Futura Condensed"/>
              <a:cs typeface="Futura Condensed"/>
            </a:endParaRPr>
          </a:p>
        </p:txBody>
      </p:sp>
      <p:pic>
        <p:nvPicPr>
          <p:cNvPr id="54" name="Picture 53" descr="clock1.png"/>
          <p:cNvPicPr>
            <a:picLocks noChangeAspect="1"/>
          </p:cNvPicPr>
          <p:nvPr/>
        </p:nvPicPr>
        <p:blipFill rotWithShape="1">
          <a:blip r:embed="rId1">
            <a:extLst>
              <a:ext uri="{28A0092B-C50C-407E-A947-70E740481C1C}">
                <a14:useLocalDpi xmlns:a14="http://schemas.microsoft.com/office/drawing/2010/main" val="0"/>
              </a:ext>
            </a:extLst>
          </a:blip>
          <a:srcRect t="17500"/>
          <a:stretch>
            <a:fillRect/>
          </a:stretch>
        </p:blipFill>
        <p:spPr>
          <a:xfrm>
            <a:off x="2270913" y="1808284"/>
            <a:ext cx="324746" cy="267915"/>
          </a:xfrm>
          <a:prstGeom prst="rect">
            <a:avLst/>
          </a:prstGeom>
        </p:spPr>
      </p:pic>
      <p:grpSp>
        <p:nvGrpSpPr>
          <p:cNvPr id="74" name="Group 73"/>
          <p:cNvGrpSpPr/>
          <p:nvPr/>
        </p:nvGrpSpPr>
        <p:grpSpPr>
          <a:xfrm>
            <a:off x="457995" y="7630731"/>
            <a:ext cx="6857205" cy="352518"/>
            <a:chOff x="457995" y="7630731"/>
            <a:chExt cx="6857205" cy="352518"/>
          </a:xfrm>
        </p:grpSpPr>
        <p:sp>
          <p:nvSpPr>
            <p:cNvPr id="75" name="TextBox 74"/>
            <p:cNvSpPr txBox="1"/>
            <p:nvPr/>
          </p:nvSpPr>
          <p:spPr>
            <a:xfrm>
              <a:off x="457995" y="7641903"/>
              <a:ext cx="3307404" cy="338554"/>
            </a:xfrm>
            <a:prstGeom prst="rect">
              <a:avLst/>
            </a:prstGeom>
            <a:noFill/>
          </p:spPr>
          <p:txBody>
            <a:bodyPr wrap="square" rtlCol="0">
              <a:spAutoFit/>
            </a:bodyPr>
            <a:lstStyle/>
            <a:p>
              <a:r>
                <a:rPr lang="zh-CN" altLang="en-US" sz="1600" dirty="0"/>
                <a:t>备注说明</a:t>
              </a:r>
              <a:endParaRPr lang="en-US" altLang="zh-CN" sz="1600" dirty="0">
                <a:latin typeface="Futura Condensed"/>
                <a:cs typeface="Futura Condensed"/>
              </a:endParaRPr>
            </a:p>
          </p:txBody>
        </p:sp>
        <p:cxnSp>
          <p:nvCxnSpPr>
            <p:cNvPr id="76" name="Straight Connector 75"/>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4007796" y="7630731"/>
              <a:ext cx="3307404" cy="338554"/>
            </a:xfrm>
            <a:prstGeom prst="rect">
              <a:avLst/>
            </a:prstGeom>
            <a:noFill/>
          </p:spPr>
          <p:txBody>
            <a:bodyPr wrap="square" rtlCol="0">
              <a:spAutoFit/>
            </a:bodyPr>
            <a:lstStyle/>
            <a:p>
              <a:r>
                <a:rPr lang="zh-CN" altLang="en-US" sz="1600" dirty="0">
                  <a:latin typeface="Futura Condensed"/>
                  <a:cs typeface="Futura Condensed"/>
                </a:rPr>
                <a:t>我的笔记</a:t>
              </a:r>
              <a:endParaRPr lang="en-US" altLang="zh-CN" sz="1600" dirty="0">
                <a:latin typeface="Futura Condensed"/>
                <a:cs typeface="Futura Condensed"/>
              </a:endParaRPr>
            </a:p>
          </p:txBody>
        </p:sp>
      </p:grpSp>
      <p:cxnSp>
        <p:nvCxnSpPr>
          <p:cNvPr id="78" name="Straight Connector 77"/>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4104914" y="8217641"/>
            <a:ext cx="3117152" cy="1158779"/>
            <a:chOff x="3746748" y="8217641"/>
            <a:chExt cx="3475318" cy="1158779"/>
          </a:xfrm>
        </p:grpSpPr>
        <p:sp>
          <p:nvSpPr>
            <p:cNvPr id="80" name="TextBox 79"/>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panose="05000000000000000000" pitchFamily="2" charset="2"/>
                <a:buChar char="q"/>
              </a:pPr>
              <a:r>
                <a:rPr lang="en-US" sz="1400" dirty="0" smtClean="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r>
                <a:rPr lang="en-US" sz="1400" dirty="0" smtClean="0">
                  <a:latin typeface="Futura Condensed"/>
                  <a:cs typeface="Futura Condensed"/>
                </a:rPr>
                <a:t> </a:t>
              </a:r>
              <a:endParaRPr lang="en-US" sz="1400" dirty="0">
                <a:latin typeface="Futura Condensed"/>
                <a:cs typeface="Futura Condensed"/>
              </a:endParaRPr>
            </a:p>
          </p:txBody>
        </p:sp>
        <p:grpSp>
          <p:nvGrpSpPr>
            <p:cNvPr id="81" name="Group 80"/>
            <p:cNvGrpSpPr/>
            <p:nvPr/>
          </p:nvGrpSpPr>
          <p:grpSpPr>
            <a:xfrm>
              <a:off x="4076948" y="8385986"/>
              <a:ext cx="3145118" cy="883399"/>
              <a:chOff x="3891832" y="8385983"/>
              <a:chExt cx="3321768" cy="883398"/>
            </a:xfrm>
          </p:grpSpPr>
          <p:cxnSp>
            <p:nvCxnSpPr>
              <p:cNvPr id="82" name="Straight Connector 81"/>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91" name="TextBox 90"/>
          <p:cNvSpPr txBox="1"/>
          <p:nvPr/>
        </p:nvSpPr>
        <p:spPr>
          <a:xfrm>
            <a:off x="551129" y="8142739"/>
            <a:ext cx="3231204" cy="1198880"/>
          </a:xfrm>
          <a:prstGeom prst="rect">
            <a:avLst/>
          </a:prstGeom>
          <a:noFill/>
          <a:ln w="6350" cmpd="sng">
            <a:noFill/>
            <a:prstDash val="dash"/>
          </a:ln>
        </p:spPr>
        <p:txBody>
          <a:bodyPr wrap="square" rtlCol="0">
            <a:spAutoFit/>
          </a:bodyPr>
          <a:lstStyle/>
          <a:p>
            <a:r>
              <a:rPr lang="en-US" altLang="zh-CN" sz="1200" dirty="0" smtClean="0"/>
              <a:t>+  </a:t>
            </a:r>
            <a:r>
              <a:rPr lang="zh-CN" altLang="en-US" sz="1200" dirty="0" smtClean="0"/>
              <a:t>分享</a:t>
            </a:r>
            <a:r>
              <a:rPr lang="zh-CN" altLang="en-US" sz="1200" dirty="0"/>
              <a:t>可以有很多不同方式：个人向整个团体展示、分会场展示、现场演示、</a:t>
            </a:r>
            <a:r>
              <a:rPr lang="zh-CN" altLang="en-US" sz="1200" dirty="0" smtClean="0"/>
              <a:t>从网上</a:t>
            </a:r>
            <a:r>
              <a:rPr lang="zh-CN" altLang="en-US" sz="1200" dirty="0"/>
              <a:t>访问项目等等。</a:t>
            </a:r>
            <a:endParaRPr lang="zh-CN" altLang="en-US" sz="1200" dirty="0"/>
          </a:p>
          <a:p>
            <a:r>
              <a:rPr lang="en-US" altLang="zh-CN" sz="1200" dirty="0" smtClean="0"/>
              <a:t>+  </a:t>
            </a:r>
            <a:r>
              <a:rPr lang="zh-CN" altLang="en-US" sz="1200" dirty="0" smtClean="0"/>
              <a:t>为了</a:t>
            </a:r>
            <a:r>
              <a:rPr lang="zh-CN" altLang="en-US" sz="1200" dirty="0"/>
              <a:t>给学生做评估，你可以收集项目作品集、设计日志，以及最终项目</a:t>
            </a:r>
            <a:r>
              <a:rPr lang="zh-CN" altLang="en-US" sz="1200" dirty="0" smtClean="0"/>
              <a:t>反馈和</a:t>
            </a:r>
            <a:r>
              <a:rPr lang="zh-CN" altLang="en-US" sz="1200" dirty="0"/>
              <a:t>回顾表格等不同类型的文件（详见附录）</a:t>
            </a:r>
            <a:endParaRPr lang="en-US" sz="1200" b="1" dirty="0">
              <a:latin typeface="Futura Condensed"/>
              <a:cs typeface="Futura Condensed"/>
            </a:endParaRPr>
          </a:p>
        </p:txBody>
      </p:sp>
      <p:sp>
        <p:nvSpPr>
          <p:cNvPr id="3" name="Slide Number Placeholder 2"/>
          <p:cNvSpPr>
            <a:spLocks noGrp="1"/>
          </p:cNvSpPr>
          <p:nvPr>
            <p:ph type="sldNum" sz="quarter" idx="12"/>
          </p:nvPr>
        </p:nvSpPr>
        <p:spPr>
          <a:xfrm>
            <a:off x="142398" y="9519711"/>
            <a:ext cx="1813560" cy="535517"/>
          </a:xfrm>
        </p:spPr>
        <p:txBody>
          <a:bodyPr/>
          <a:lstStyle/>
          <a:p>
            <a:r>
              <a:rPr lang="en-US" dirty="0" smtClean="0"/>
              <a:t>130</a:t>
            </a:r>
            <a:endParaRPr lang="en-US" dirty="0"/>
          </a:p>
        </p:txBody>
      </p:sp>
      <p:grpSp>
        <p:nvGrpSpPr>
          <p:cNvPr id="45" name="Group 44"/>
          <p:cNvGrpSpPr/>
          <p:nvPr/>
        </p:nvGrpSpPr>
        <p:grpSpPr>
          <a:xfrm>
            <a:off x="550334" y="0"/>
            <a:ext cx="493776" cy="2791968"/>
            <a:chOff x="550334" y="0"/>
            <a:chExt cx="493776" cy="2791968"/>
          </a:xfrm>
        </p:grpSpPr>
        <p:pic>
          <p:nvPicPr>
            <p:cNvPr id="46" name="Picture 45" descr="Unit6activ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34" y="0"/>
              <a:ext cx="493776" cy="2791968"/>
            </a:xfrm>
            <a:prstGeom prst="rect">
              <a:avLst/>
            </a:prstGeom>
          </p:spPr>
        </p:pic>
        <p:sp>
          <p:nvSpPr>
            <p:cNvPr id="47" name="TextBox 46"/>
            <p:cNvSpPr txBox="1"/>
            <p:nvPr/>
          </p:nvSpPr>
          <p:spPr>
            <a:xfrm rot="5400000">
              <a:off x="-347556" y="1108075"/>
              <a:ext cx="2284095" cy="368300"/>
            </a:xfrm>
            <a:prstGeom prst="rect">
              <a:avLst/>
            </a:prstGeom>
            <a:noFill/>
          </p:spPr>
          <p:txBody>
            <a:bodyPr wrap="square" rtlCol="0" anchor="ctr" anchorCtr="0">
              <a:spAutoFit/>
            </a:bodyPr>
            <a:lstStyle/>
            <a:p>
              <a:pPr algn="r"/>
              <a:r>
                <a:rPr lang="en-US" altLang="zh-CN" dirty="0">
                  <a:solidFill>
                    <a:schemeClr val="bg1"/>
                  </a:solidFill>
                  <a:latin typeface="Futura Condensed"/>
                  <a:cs typeface="Futura Condensed"/>
                </a:rPr>
                <a:t> UNIT 6 </a:t>
              </a:r>
              <a:r>
                <a:rPr lang="zh-CN" altLang="en-US" dirty="0">
                  <a:solidFill>
                    <a:schemeClr val="bg1"/>
                  </a:solidFill>
                </a:rPr>
                <a:t>编程马拉松</a:t>
              </a:r>
              <a:endParaRPr lang="en-US" altLang="zh-CN" dirty="0">
                <a:solidFill>
                  <a:schemeClr val="bg1"/>
                </a:solidFill>
                <a:latin typeface="Futura Condensed"/>
                <a:cs typeface="Futura Condensed"/>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3540777" y="1521818"/>
            <a:ext cx="2203704" cy="551815"/>
          </a:xfrm>
          <a:prstGeom prst="rect">
            <a:avLst/>
          </a:prstGeom>
          <a:noFill/>
          <a:ln w="6350" cmpd="sng">
            <a:solidFill>
              <a:schemeClr val="tx1"/>
            </a:solidFill>
            <a:prstDash val="dash"/>
          </a:ln>
        </p:spPr>
        <p:txBody>
          <a:bodyPr wrap="square" tIns="91440" bIns="91440" rtlCol="0" anchor="ctr" anchorCtr="0">
            <a:spAutoFit/>
          </a:bodyPr>
          <a:lstStyle/>
          <a:p>
            <a:pPr algn="just"/>
            <a:r>
              <a:rPr lang="zh-CN" altLang="en-US" sz="1200" dirty="0"/>
              <a:t>使用以下空白处或者你自己的设计日志来回答下列问题</a:t>
            </a:r>
            <a:endParaRPr lang="en-US" sz="1200" dirty="0">
              <a:latin typeface="Futura Condensed"/>
              <a:cs typeface="Futura Condensed"/>
            </a:endParaRPr>
          </a:p>
        </p:txBody>
      </p:sp>
      <p:grpSp>
        <p:nvGrpSpPr>
          <p:cNvPr id="50" name="Group 49"/>
          <p:cNvGrpSpPr/>
          <p:nvPr/>
        </p:nvGrpSpPr>
        <p:grpSpPr>
          <a:xfrm>
            <a:off x="457995" y="2725094"/>
            <a:ext cx="6872422" cy="6974779"/>
            <a:chOff x="443298" y="2725094"/>
            <a:chExt cx="6872422" cy="6974779"/>
          </a:xfrm>
        </p:grpSpPr>
        <p:grpSp>
          <p:nvGrpSpPr>
            <p:cNvPr id="51" name="Group 50"/>
            <p:cNvGrpSpPr/>
            <p:nvPr/>
          </p:nvGrpSpPr>
          <p:grpSpPr>
            <a:xfrm>
              <a:off x="444499" y="2725094"/>
              <a:ext cx="6871221" cy="1658949"/>
              <a:chOff x="444499" y="2725094"/>
              <a:chExt cx="6871221" cy="1658949"/>
            </a:xfrm>
          </p:grpSpPr>
          <p:sp>
            <p:nvSpPr>
              <p:cNvPr id="72" name="Rectangle 71"/>
              <p:cNvSpPr/>
              <p:nvPr/>
            </p:nvSpPr>
            <p:spPr>
              <a:xfrm>
                <a:off x="535219" y="3149603"/>
                <a:ext cx="6779300" cy="123444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73" name="Group 72"/>
              <p:cNvGrpSpPr/>
              <p:nvPr/>
            </p:nvGrpSpPr>
            <p:grpSpPr>
              <a:xfrm>
                <a:off x="444499" y="2725094"/>
                <a:ext cx="6871221" cy="337185"/>
                <a:chOff x="444499" y="3063754"/>
                <a:chExt cx="6871221" cy="337185"/>
              </a:xfrm>
            </p:grpSpPr>
            <p:sp>
              <p:nvSpPr>
                <p:cNvPr id="74" name="TextBox 73"/>
                <p:cNvSpPr txBox="1"/>
                <p:nvPr/>
              </p:nvSpPr>
              <p:spPr>
                <a:xfrm>
                  <a:off x="444499" y="3063754"/>
                  <a:ext cx="6871221" cy="337185"/>
                </a:xfrm>
                <a:prstGeom prst="rect">
                  <a:avLst/>
                </a:prstGeom>
                <a:noFill/>
              </p:spPr>
              <p:txBody>
                <a:bodyPr wrap="square" rtlCol="0">
                  <a:spAutoFit/>
                </a:bodyPr>
                <a:lstStyle/>
                <a:p>
                  <a:pPr marL="171450" indent="-171450">
                    <a:buFont typeface="Lucida Grande" panose="020B0600040502020204"/>
                    <a:buChar char="+"/>
                  </a:pPr>
                  <a:r>
                    <a:rPr lang="zh-CN" altLang="en-US" sz="1600" dirty="0" smtClean="0">
                      <a:latin typeface="Futura Condensed"/>
                      <a:cs typeface="Futura Condensed"/>
                    </a:rPr>
                    <a:t>回顾</a:t>
                  </a:r>
                  <a:r>
                    <a:rPr lang="zh-CN" altLang="en-US" sz="1600" dirty="0">
                      <a:latin typeface="Futura Condensed"/>
                      <a:cs typeface="Futura Condensed"/>
                    </a:rPr>
                    <a:t>你的设计笔记。你做的笔记有哪些类型？</a:t>
                  </a:r>
                  <a:endParaRPr lang="en-US" sz="1600" dirty="0">
                    <a:latin typeface="Futura Condensed"/>
                    <a:cs typeface="Futura Condensed"/>
                  </a:endParaRPr>
                </a:p>
              </p:txBody>
            </p:sp>
            <p:cxnSp>
              <p:nvCxnSpPr>
                <p:cNvPr id="75" name="Straight Connector 74"/>
                <p:cNvCxnSpPr/>
                <p:nvPr/>
              </p:nvCxnSpPr>
              <p:spPr>
                <a:xfrm>
                  <a:off x="535219" y="3400200"/>
                  <a:ext cx="6780501"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nvGrpSpPr>
            <p:cNvPr id="56" name="Group 55"/>
            <p:cNvGrpSpPr/>
            <p:nvPr/>
          </p:nvGrpSpPr>
          <p:grpSpPr>
            <a:xfrm>
              <a:off x="444499" y="4496851"/>
              <a:ext cx="6871221" cy="1658950"/>
              <a:chOff x="444499" y="4530719"/>
              <a:chExt cx="6871221" cy="1658950"/>
            </a:xfrm>
          </p:grpSpPr>
          <p:sp>
            <p:nvSpPr>
              <p:cNvPr id="67" name="Rectangle 66"/>
              <p:cNvSpPr/>
              <p:nvPr/>
            </p:nvSpPr>
            <p:spPr>
              <a:xfrm>
                <a:off x="535219" y="4955229"/>
                <a:ext cx="6779300" cy="123444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68" name="Group 67"/>
              <p:cNvGrpSpPr/>
              <p:nvPr/>
            </p:nvGrpSpPr>
            <p:grpSpPr>
              <a:xfrm>
                <a:off x="444499" y="4530719"/>
                <a:ext cx="6871221" cy="338554"/>
                <a:chOff x="444499" y="3063754"/>
                <a:chExt cx="6871221" cy="338554"/>
              </a:xfrm>
            </p:grpSpPr>
            <p:sp>
              <p:nvSpPr>
                <p:cNvPr id="69" name="TextBox 68"/>
                <p:cNvSpPr txBox="1"/>
                <p:nvPr/>
              </p:nvSpPr>
              <p:spPr>
                <a:xfrm>
                  <a:off x="444499" y="3063754"/>
                  <a:ext cx="6871221" cy="338554"/>
                </a:xfrm>
                <a:prstGeom prst="rect">
                  <a:avLst/>
                </a:prstGeom>
                <a:noFill/>
              </p:spPr>
              <p:txBody>
                <a:bodyPr wrap="square" rtlCol="0">
                  <a:spAutoFit/>
                </a:bodyPr>
                <a:lstStyle/>
                <a:p>
                  <a:pPr marL="171450" indent="-171450">
                    <a:buFont typeface="Lucida Grande" panose="020B0600040502020204"/>
                    <a:buChar char="+"/>
                  </a:pPr>
                  <a:r>
                    <a:rPr lang="zh-CN" altLang="en-US" sz="1600" dirty="0">
                      <a:latin typeface="Futura Condensed"/>
                      <a:cs typeface="Futura Condensed"/>
                    </a:rPr>
                    <a:t>哪些笔记最有用？</a:t>
                  </a:r>
                  <a:endParaRPr lang="en-US" sz="1600" dirty="0">
                    <a:latin typeface="Futura Condensed"/>
                    <a:cs typeface="Futura Condensed"/>
                  </a:endParaRPr>
                </a:p>
              </p:txBody>
            </p:sp>
            <p:cxnSp>
              <p:nvCxnSpPr>
                <p:cNvPr id="71" name="Straight Connector 70"/>
                <p:cNvCxnSpPr/>
                <p:nvPr/>
              </p:nvCxnSpPr>
              <p:spPr>
                <a:xfrm>
                  <a:off x="535219" y="3400200"/>
                  <a:ext cx="6780501"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nvGrpSpPr>
            <p:cNvPr id="57" name="Group 56"/>
            <p:cNvGrpSpPr/>
            <p:nvPr/>
          </p:nvGrpSpPr>
          <p:grpSpPr>
            <a:xfrm>
              <a:off x="444499" y="6268517"/>
              <a:ext cx="6871221" cy="1658950"/>
              <a:chOff x="444499" y="6353187"/>
              <a:chExt cx="6871221" cy="1658950"/>
            </a:xfrm>
          </p:grpSpPr>
          <p:sp>
            <p:nvSpPr>
              <p:cNvPr id="63" name="Rectangle 62"/>
              <p:cNvSpPr/>
              <p:nvPr/>
            </p:nvSpPr>
            <p:spPr>
              <a:xfrm>
                <a:off x="535219" y="6777697"/>
                <a:ext cx="6779300" cy="123444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64" name="Group 63"/>
              <p:cNvGrpSpPr/>
              <p:nvPr/>
            </p:nvGrpSpPr>
            <p:grpSpPr>
              <a:xfrm>
                <a:off x="444499" y="6353187"/>
                <a:ext cx="6871221" cy="337185"/>
                <a:chOff x="444499" y="3063754"/>
                <a:chExt cx="6871221" cy="337185"/>
              </a:xfrm>
            </p:grpSpPr>
            <p:sp>
              <p:nvSpPr>
                <p:cNvPr id="65" name="TextBox 64"/>
                <p:cNvSpPr txBox="1"/>
                <p:nvPr/>
              </p:nvSpPr>
              <p:spPr>
                <a:xfrm>
                  <a:off x="444499" y="3063754"/>
                  <a:ext cx="6871221" cy="337185"/>
                </a:xfrm>
                <a:prstGeom prst="rect">
                  <a:avLst/>
                </a:prstGeom>
                <a:noFill/>
              </p:spPr>
              <p:txBody>
                <a:bodyPr wrap="square" rtlCol="0">
                  <a:spAutoFit/>
                </a:bodyPr>
                <a:lstStyle/>
                <a:p>
                  <a:pPr marL="171450" indent="-171450">
                    <a:buFont typeface="Lucida Grande" panose="020B0600040502020204"/>
                    <a:buChar char="+"/>
                  </a:pPr>
                  <a:r>
                    <a:rPr lang="zh-CN" altLang="en-US" sz="1600" dirty="0">
                      <a:latin typeface="Futura Condensed"/>
                      <a:cs typeface="Futura Condensed"/>
                      <a:sym typeface="+mn-ea"/>
                    </a:rPr>
                    <a:t>到目前为止，你最喜欢你做的哪个 </a:t>
                  </a:r>
                  <a:r>
                    <a:rPr lang="en-US" altLang="zh-CN" sz="1600" dirty="0">
                      <a:latin typeface="Futura Condensed"/>
                      <a:cs typeface="Futura Condensed"/>
                      <a:sym typeface="+mn-ea"/>
                    </a:rPr>
                    <a:t>Scratch </a:t>
                  </a:r>
                  <a:r>
                    <a:rPr lang="zh-CN" altLang="en-US" sz="1600" dirty="0">
                      <a:latin typeface="Futura Condensed"/>
                      <a:cs typeface="Futura Condensed"/>
                      <a:sym typeface="+mn-ea"/>
                    </a:rPr>
                    <a:t>项目？为什么</a:t>
                  </a:r>
                  <a:r>
                    <a:rPr lang="zh-CN" altLang="en-US" sz="1600" dirty="0" smtClean="0">
                      <a:latin typeface="Futura Condensed"/>
                      <a:cs typeface="Futura Condensed"/>
                      <a:sym typeface="+mn-ea"/>
                    </a:rPr>
                    <a:t>？</a:t>
                  </a:r>
                  <a:r>
                    <a:rPr lang="zh-CN" altLang="en-US" sz="1600" dirty="0" smtClean="0">
                      <a:latin typeface="Futura Condensed"/>
                      <a:cs typeface="Futura Condensed"/>
                    </a:rPr>
                    <a:t> </a:t>
                  </a:r>
                  <a:endParaRPr lang="en-US" sz="1600" dirty="0">
                    <a:latin typeface="Futura Condensed"/>
                    <a:cs typeface="Futura Condensed"/>
                  </a:endParaRPr>
                </a:p>
              </p:txBody>
            </p:sp>
            <p:cxnSp>
              <p:nvCxnSpPr>
                <p:cNvPr id="66" name="Straight Connector 65"/>
                <p:cNvCxnSpPr/>
                <p:nvPr/>
              </p:nvCxnSpPr>
              <p:spPr>
                <a:xfrm>
                  <a:off x="535219" y="3400200"/>
                  <a:ext cx="6780501"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nvGrpSpPr>
            <p:cNvPr id="58" name="Group 57"/>
            <p:cNvGrpSpPr/>
            <p:nvPr/>
          </p:nvGrpSpPr>
          <p:grpSpPr>
            <a:xfrm>
              <a:off x="443298" y="8040923"/>
              <a:ext cx="6871221" cy="1658950"/>
              <a:chOff x="443298" y="8176395"/>
              <a:chExt cx="6871221" cy="1658950"/>
            </a:xfrm>
          </p:grpSpPr>
          <p:sp>
            <p:nvSpPr>
              <p:cNvPr id="59" name="Rectangle 58"/>
              <p:cNvSpPr/>
              <p:nvPr/>
            </p:nvSpPr>
            <p:spPr>
              <a:xfrm>
                <a:off x="534018" y="8600905"/>
                <a:ext cx="6779300" cy="123444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60" name="Group 59"/>
              <p:cNvGrpSpPr/>
              <p:nvPr/>
            </p:nvGrpSpPr>
            <p:grpSpPr>
              <a:xfrm>
                <a:off x="443298" y="8176395"/>
                <a:ext cx="6871221" cy="337185"/>
                <a:chOff x="444499" y="3063754"/>
                <a:chExt cx="6871221" cy="337185"/>
              </a:xfrm>
            </p:grpSpPr>
            <p:sp>
              <p:nvSpPr>
                <p:cNvPr id="61" name="TextBox 60"/>
                <p:cNvSpPr txBox="1"/>
                <p:nvPr/>
              </p:nvSpPr>
              <p:spPr>
                <a:xfrm>
                  <a:off x="444499" y="3063754"/>
                  <a:ext cx="6871221" cy="337185"/>
                </a:xfrm>
                <a:prstGeom prst="rect">
                  <a:avLst/>
                </a:prstGeom>
                <a:noFill/>
              </p:spPr>
              <p:txBody>
                <a:bodyPr wrap="square" rtlCol="0">
                  <a:spAutoFit/>
                </a:bodyPr>
                <a:lstStyle/>
                <a:p>
                  <a:pPr marL="171450" indent="-171450">
                    <a:buFont typeface="Lucida Grande" panose="020B0600040502020204"/>
                    <a:buChar char="+"/>
                  </a:pPr>
                  <a:r>
                    <a:rPr lang="zh-CN" altLang="en-US" sz="1600" dirty="0">
                      <a:latin typeface="Futura Condensed"/>
                      <a:cs typeface="Futura Condensed"/>
                    </a:rPr>
                    <a:t>你下一步想创作</a:t>
                  </a:r>
                  <a:r>
                    <a:rPr lang="zh-CN" altLang="en-US" sz="1600" dirty="0" smtClean="0">
                      <a:latin typeface="Futura Condensed"/>
                      <a:cs typeface="Futura Condensed"/>
                    </a:rPr>
                    <a:t>什么？</a:t>
                  </a:r>
                  <a:endParaRPr lang="en-US" sz="1600" dirty="0">
                    <a:latin typeface="Futura Condensed"/>
                    <a:cs typeface="Futura Condensed"/>
                  </a:endParaRPr>
                </a:p>
              </p:txBody>
            </p:sp>
            <p:cxnSp>
              <p:nvCxnSpPr>
                <p:cNvPr id="62" name="Straight Connector 61"/>
                <p:cNvCxnSpPr/>
                <p:nvPr/>
              </p:nvCxnSpPr>
              <p:spPr>
                <a:xfrm>
                  <a:off x="535219" y="3400200"/>
                  <a:ext cx="6780501"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76" name="Group 75"/>
          <p:cNvGrpSpPr/>
          <p:nvPr/>
        </p:nvGrpSpPr>
        <p:grpSpPr>
          <a:xfrm>
            <a:off x="3540777" y="635270"/>
            <a:ext cx="3108418" cy="584775"/>
            <a:chOff x="3540777" y="635270"/>
            <a:chExt cx="3171308" cy="584775"/>
          </a:xfrm>
        </p:grpSpPr>
        <p:sp>
          <p:nvSpPr>
            <p:cNvPr id="77" name="TextBox 76"/>
            <p:cNvSpPr txBox="1"/>
            <p:nvPr/>
          </p:nvSpPr>
          <p:spPr>
            <a:xfrm>
              <a:off x="3540777" y="635270"/>
              <a:ext cx="3171308" cy="584775"/>
            </a:xfrm>
            <a:prstGeom prst="rect">
              <a:avLst/>
            </a:prstGeom>
            <a:noFill/>
            <a:ln w="6350" cmpd="sng">
              <a:solidFill>
                <a:schemeClr val="tx1"/>
              </a:solidFill>
              <a:prstDash val="dash"/>
            </a:ln>
          </p:spPr>
          <p:txBody>
            <a:bodyPr wrap="square" tIns="91440" bIns="91440" rtlCol="0" anchor="ctr" anchorCtr="0">
              <a:spAutoFit/>
            </a:bodyPr>
            <a:lstStyle/>
            <a:p>
              <a:r>
                <a:rPr lang="zh-CN" altLang="en-US" sz="1400" dirty="0">
                  <a:latin typeface="Futura Condensed"/>
                  <a:cs typeface="Futura Condensed"/>
                </a:rPr>
                <a:t>姓名</a:t>
              </a:r>
              <a:r>
                <a:rPr lang="en-US" sz="1200" dirty="0">
                  <a:latin typeface="Futura Condensed"/>
                  <a:cs typeface="Futura Condensed"/>
                </a:rPr>
                <a:t>: </a:t>
              </a:r>
              <a:endParaRPr lang="en-US" sz="1200" dirty="0">
                <a:latin typeface="Futura Condensed"/>
                <a:cs typeface="Futura Condensed"/>
              </a:endParaRPr>
            </a:p>
            <a:p>
              <a:r>
                <a:rPr lang="en-US" sz="1200" dirty="0">
                  <a:latin typeface="Futura Condensed"/>
                  <a:cs typeface="Futura Condensed"/>
                </a:rPr>
                <a:t> </a:t>
              </a:r>
              <a:endParaRPr lang="en-US" sz="1200" dirty="0">
                <a:latin typeface="Futura Condensed"/>
                <a:cs typeface="Futura Condensed"/>
              </a:endParaRPr>
            </a:p>
          </p:txBody>
        </p:sp>
        <p:cxnSp>
          <p:nvCxnSpPr>
            <p:cNvPr id="78" name="Straight Connector 77"/>
            <p:cNvCxnSpPr/>
            <p:nvPr/>
          </p:nvCxnSpPr>
          <p:spPr>
            <a:xfrm>
              <a:off x="3631675" y="1122673"/>
              <a:ext cx="3017520"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4" name="TextBox 53"/>
          <p:cNvSpPr txBox="1"/>
          <p:nvPr/>
        </p:nvSpPr>
        <p:spPr>
          <a:xfrm>
            <a:off x="457995" y="595839"/>
            <a:ext cx="2815942" cy="1568450"/>
          </a:xfrm>
          <a:prstGeom prst="rect">
            <a:avLst/>
          </a:prstGeom>
          <a:noFill/>
        </p:spPr>
        <p:txBody>
          <a:bodyPr wrap="square" rtlCol="0">
            <a:spAutoFit/>
          </a:bodyPr>
          <a:lstStyle/>
          <a:p>
            <a:r>
              <a:rPr lang="zh-CN" altLang="en-US" sz="4800" dirty="0"/>
              <a:t>作品</a:t>
            </a:r>
            <a:r>
              <a:rPr lang="zh-CN" altLang="en-US" sz="4800" dirty="0" smtClean="0"/>
              <a:t>展示反思</a:t>
            </a:r>
            <a:endParaRPr lang="en-US" sz="4800" dirty="0">
              <a:latin typeface="Futura Condensed"/>
              <a:cs typeface="Futura Condensed"/>
            </a:endParaRPr>
          </a:p>
        </p:txBody>
      </p:sp>
      <p:grpSp>
        <p:nvGrpSpPr>
          <p:cNvPr id="52" name="Group 51"/>
          <p:cNvGrpSpPr/>
          <p:nvPr/>
        </p:nvGrpSpPr>
        <p:grpSpPr>
          <a:xfrm>
            <a:off x="6840670" y="0"/>
            <a:ext cx="493776" cy="2791968"/>
            <a:chOff x="550334" y="0"/>
            <a:chExt cx="493776" cy="2791968"/>
          </a:xfrm>
        </p:grpSpPr>
        <p:pic>
          <p:nvPicPr>
            <p:cNvPr id="53" name="Picture 52" descr="Unit6activity.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0334" y="0"/>
              <a:ext cx="493776" cy="2791968"/>
            </a:xfrm>
            <a:prstGeom prst="rect">
              <a:avLst/>
            </a:prstGeom>
          </p:spPr>
        </p:pic>
        <p:sp>
          <p:nvSpPr>
            <p:cNvPr id="55" name="TextBox 54"/>
            <p:cNvSpPr txBox="1"/>
            <p:nvPr/>
          </p:nvSpPr>
          <p:spPr>
            <a:xfrm rot="5400000">
              <a:off x="-422530" y="1017693"/>
              <a:ext cx="2434164" cy="398780"/>
            </a:xfrm>
            <a:prstGeom prst="rect">
              <a:avLst/>
            </a:prstGeom>
            <a:noFill/>
          </p:spPr>
          <p:txBody>
            <a:bodyPr wrap="square" rtlCol="0" anchor="ctr" anchorCtr="0">
              <a:spAutoFit/>
            </a:bodyPr>
            <a:lstStyle/>
            <a:p>
              <a:pPr algn="r"/>
              <a:r>
                <a:rPr lang="en-US" sz="2000" dirty="0">
                  <a:solidFill>
                    <a:schemeClr val="bg1"/>
                  </a:solidFill>
                  <a:latin typeface="Futura Condensed"/>
                  <a:cs typeface="Futura Condensed"/>
                </a:rPr>
                <a:t> UNIT 6 </a:t>
              </a:r>
              <a:r>
                <a:rPr lang="zh-CN" altLang="en-US" sz="2000" dirty="0">
                  <a:solidFill>
                    <a:schemeClr val="bg1"/>
                  </a:solidFill>
                </a:rPr>
                <a:t>回顾小结</a:t>
              </a:r>
              <a:endParaRPr lang="en-US" sz="2000" dirty="0">
                <a:solidFill>
                  <a:schemeClr val="bg1"/>
                </a:solidFill>
                <a:latin typeface="Futura Condensed"/>
                <a:cs typeface="Futura Condensed"/>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t6showcase.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7772400" cy="100584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142398" y="9519711"/>
            <a:ext cx="1813560" cy="535517"/>
          </a:xfrm>
        </p:spPr>
        <p:txBody>
          <a:bodyPr/>
          <a:lstStyle/>
          <a:p>
            <a:r>
              <a:rPr lang="en-US" dirty="0" smtClean="0"/>
              <a:t>132</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74134" y="2354968"/>
            <a:ext cx="2874286" cy="523220"/>
          </a:xfrm>
          <a:prstGeom prst="rect">
            <a:avLst/>
          </a:prstGeom>
          <a:noFill/>
        </p:spPr>
        <p:txBody>
          <a:bodyPr wrap="square" rtlCol="0" anchor="ctr" anchorCtr="0">
            <a:spAutoFit/>
          </a:bodyPr>
          <a:lstStyle/>
          <a:p>
            <a:r>
              <a:rPr lang="en-US" sz="2800" dirty="0" smtClean="0">
                <a:solidFill>
                  <a:schemeClr val="bg1"/>
                </a:solidFill>
                <a:latin typeface="Arial Narrow" panose="020B0606020202030204"/>
                <a:cs typeface="Arial Narrow" panose="020B0606020202030204"/>
              </a:rPr>
              <a:t>THE “BIG IDEA”</a:t>
            </a:r>
            <a:endParaRPr lang="en-US" sz="2800" dirty="0">
              <a:solidFill>
                <a:schemeClr val="bg1"/>
              </a:solidFill>
              <a:latin typeface="Arial Narrow" panose="020B0606020202030204"/>
              <a:cs typeface="Arial Narrow" panose="020B0606020202030204"/>
            </a:endParaRPr>
          </a:p>
        </p:txBody>
      </p:sp>
      <p:sp>
        <p:nvSpPr>
          <p:cNvPr id="23" name="TextBox 22"/>
          <p:cNvSpPr txBox="1"/>
          <p:nvPr/>
        </p:nvSpPr>
        <p:spPr>
          <a:xfrm>
            <a:off x="4669685" y="4728847"/>
            <a:ext cx="2659598" cy="1476375"/>
          </a:xfrm>
          <a:prstGeom prst="rect">
            <a:avLst/>
          </a:prstGeom>
          <a:noFill/>
          <a:ln w="6350" cmpd="sng">
            <a:noFill/>
            <a:prstDash val="dash"/>
          </a:ln>
        </p:spPr>
        <p:txBody>
          <a:bodyPr wrap="square" rtlCol="0">
            <a:spAutoFit/>
          </a:bodyPr>
          <a:lstStyle/>
          <a:p>
            <a:r>
              <a:rPr lang="zh-CN" altLang="en-US" dirty="0"/>
              <a:t>在编程马拉松活动中，学生将运用 “计划</a:t>
            </a:r>
            <a:r>
              <a:rPr lang="en-US" altLang="zh-CN" dirty="0"/>
              <a:t>-</a:t>
            </a:r>
            <a:r>
              <a:rPr lang="zh-CN" altLang="en-US" dirty="0"/>
              <a:t>创作</a:t>
            </a:r>
            <a:r>
              <a:rPr lang="en-US" altLang="zh-CN" dirty="0"/>
              <a:t>- </a:t>
            </a:r>
            <a:r>
              <a:rPr lang="zh-CN" altLang="en-US" dirty="0"/>
              <a:t>分享 ” 这个迭代循环</a:t>
            </a:r>
            <a:r>
              <a:rPr lang="zh-CN" altLang="en-US" dirty="0" smtClean="0"/>
              <a:t>。迭代循环</a:t>
            </a:r>
            <a:r>
              <a:rPr lang="zh-CN" altLang="en-US" dirty="0"/>
              <a:t>鼓励学生进行构思，创作和反思。</a:t>
            </a:r>
            <a:endParaRPr lang="en-US" kern="1100" spc="-10" dirty="0" smtClean="0">
              <a:latin typeface="Futura Condensed"/>
              <a:cs typeface="Futura Condensed"/>
            </a:endParaRPr>
          </a:p>
        </p:txBody>
      </p:sp>
      <p:pic>
        <p:nvPicPr>
          <p:cNvPr id="88" name="Picture 87" descr="Screen Shot 2014-05-27 at 11.26.08 AM.png"/>
          <p:cNvPicPr>
            <a:picLocks noChangeAspect="1"/>
          </p:cNvPicPr>
          <p:nvPr/>
        </p:nvPicPr>
        <p:blipFill rotWithShape="1">
          <a:blip r:embed="rId1">
            <a:extLst>
              <a:ext uri="{28A0092B-C50C-407E-A947-70E740481C1C}">
                <a14:useLocalDpi xmlns:a14="http://schemas.microsoft.com/office/drawing/2010/main" val="0"/>
              </a:ext>
            </a:extLst>
          </a:blip>
          <a:srcRect l="-5877" t="2571" r="9812" b="8626"/>
          <a:stretch>
            <a:fillRect/>
          </a:stretch>
        </p:blipFill>
        <p:spPr>
          <a:xfrm>
            <a:off x="2802888" y="7241549"/>
            <a:ext cx="2058726" cy="1259563"/>
          </a:xfrm>
          <a:prstGeom prst="rect">
            <a:avLst/>
          </a:prstGeom>
        </p:spPr>
      </p:pic>
      <p:grpSp>
        <p:nvGrpSpPr>
          <p:cNvPr id="25" name="Group 24"/>
          <p:cNvGrpSpPr/>
          <p:nvPr/>
        </p:nvGrpSpPr>
        <p:grpSpPr>
          <a:xfrm>
            <a:off x="2819736" y="8514611"/>
            <a:ext cx="2076868" cy="877051"/>
            <a:chOff x="3070938" y="5195481"/>
            <a:chExt cx="2076868" cy="877051"/>
          </a:xfrm>
        </p:grpSpPr>
        <p:grpSp>
          <p:nvGrpSpPr>
            <p:cNvPr id="41" name="Group 40"/>
            <p:cNvGrpSpPr/>
            <p:nvPr/>
          </p:nvGrpSpPr>
          <p:grpSpPr>
            <a:xfrm>
              <a:off x="3070938" y="5195481"/>
              <a:ext cx="2076868" cy="877051"/>
              <a:chOff x="3070938" y="5210292"/>
              <a:chExt cx="2076868" cy="877051"/>
            </a:xfrm>
          </p:grpSpPr>
          <p:sp>
            <p:nvSpPr>
              <p:cNvPr id="48" name="TextBox 47"/>
              <p:cNvSpPr txBox="1"/>
              <p:nvPr/>
            </p:nvSpPr>
            <p:spPr>
              <a:xfrm>
                <a:off x="3690629" y="5210292"/>
                <a:ext cx="1446302" cy="523220"/>
              </a:xfrm>
              <a:prstGeom prst="rect">
                <a:avLst/>
              </a:prstGeom>
              <a:noFill/>
              <a:ln w="6350" cmpd="sng">
                <a:noFill/>
                <a:prstDash val="dash"/>
              </a:ln>
            </p:spPr>
            <p:txBody>
              <a:bodyPr wrap="square" rtlCol="0">
                <a:spAutoFit/>
              </a:bodyPr>
              <a:lstStyle/>
              <a:p>
                <a:pPr algn="dist"/>
                <a:r>
                  <a:rPr lang="zh-CN" altLang="en-US" sz="2800" dirty="0"/>
                  <a:t>创作</a:t>
                </a:r>
                <a:endParaRPr lang="en-US" sz="600" kern="1100" spc="300" dirty="0">
                  <a:latin typeface="Futura Condensed"/>
                  <a:cs typeface="Futura Condensed"/>
                </a:endParaRPr>
              </a:p>
            </p:txBody>
          </p:sp>
          <p:sp>
            <p:nvSpPr>
              <p:cNvPr id="49" name="TextBox 48"/>
              <p:cNvSpPr txBox="1"/>
              <p:nvPr/>
            </p:nvSpPr>
            <p:spPr>
              <a:xfrm>
                <a:off x="3070938" y="5657448"/>
                <a:ext cx="2076868" cy="429895"/>
              </a:xfrm>
              <a:prstGeom prst="rect">
                <a:avLst/>
              </a:prstGeom>
              <a:noFill/>
            </p:spPr>
            <p:txBody>
              <a:bodyPr wrap="square" rtlCol="0">
                <a:spAutoFit/>
              </a:bodyPr>
              <a:lstStyle/>
              <a:p>
                <a:pPr algn="ctr"/>
                <a:r>
                  <a:rPr lang="zh-CN" altLang="en-US" sz="1100" dirty="0"/>
                  <a:t>借助外部资源和其他人的帮助，设计和开发项目。</a:t>
                </a:r>
                <a:endParaRPr lang="zh-CN" altLang="en-US" sz="1100" dirty="0"/>
              </a:p>
            </p:txBody>
          </p:sp>
        </p:grpSp>
        <p:pic>
          <p:nvPicPr>
            <p:cNvPr id="42" name="Picture 41" descr="Star_Orange.png"/>
            <p:cNvPicPr>
              <a:picLocks noChangeAspect="1"/>
            </p:cNvPicPr>
            <p:nvPr/>
          </p:nvPicPr>
          <p:blipFill>
            <a:blip r:embed="rId2">
              <a:biLevel thresh="75000"/>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226496" y="5256376"/>
              <a:ext cx="381095" cy="381095"/>
            </a:xfrm>
            <a:prstGeom prst="rect">
              <a:avLst/>
            </a:prstGeom>
            <a:noFill/>
            <a:ln>
              <a:noFill/>
            </a:ln>
          </p:spPr>
        </p:pic>
      </p:grpSp>
      <p:pic>
        <p:nvPicPr>
          <p:cNvPr id="36" name="Picture 35" descr="Screen Shot 2014-05-27 at 11.37.05 AM.png"/>
          <p:cNvPicPr>
            <a:picLocks noChangeAspect="1"/>
          </p:cNvPicPr>
          <p:nvPr/>
        </p:nvPicPr>
        <p:blipFill rotWithShape="1">
          <a:blip r:embed="rId4">
            <a:extLst>
              <a:ext uri="{28A0092B-C50C-407E-A947-70E740481C1C}">
                <a14:useLocalDpi xmlns:a14="http://schemas.microsoft.com/office/drawing/2010/main" val="0"/>
              </a:ext>
            </a:extLst>
          </a:blip>
          <a:srcRect l="3890" t="10740" r="26214" b="15198"/>
          <a:stretch>
            <a:fillRect/>
          </a:stretch>
        </p:blipFill>
        <p:spPr>
          <a:xfrm>
            <a:off x="572539" y="7241548"/>
            <a:ext cx="1912377" cy="1259563"/>
          </a:xfrm>
          <a:prstGeom prst="rect">
            <a:avLst/>
          </a:prstGeom>
          <a:ln>
            <a:noFill/>
          </a:ln>
        </p:spPr>
      </p:pic>
      <p:pic>
        <p:nvPicPr>
          <p:cNvPr id="37" name="Picture 36" descr="Light_Orange.png"/>
          <p:cNvPicPr>
            <a:picLocks noChangeAspect="1"/>
          </p:cNvPicPr>
          <p:nvPr/>
        </p:nvPicPr>
        <p:blipFill>
          <a:blip r:embed="rId5">
            <a:biLevel thresh="75000"/>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38492" y="8571248"/>
            <a:ext cx="411723" cy="411723"/>
          </a:xfrm>
          <a:prstGeom prst="rect">
            <a:avLst/>
          </a:prstGeom>
          <a:noFill/>
          <a:ln>
            <a:noFill/>
          </a:ln>
        </p:spPr>
      </p:pic>
      <p:grpSp>
        <p:nvGrpSpPr>
          <p:cNvPr id="38" name="Group 37"/>
          <p:cNvGrpSpPr/>
          <p:nvPr/>
        </p:nvGrpSpPr>
        <p:grpSpPr>
          <a:xfrm>
            <a:off x="482410" y="8522030"/>
            <a:ext cx="2002506" cy="878578"/>
            <a:chOff x="528701" y="5216184"/>
            <a:chExt cx="2002506" cy="878578"/>
          </a:xfrm>
        </p:grpSpPr>
        <p:sp>
          <p:nvSpPr>
            <p:cNvPr id="39" name="TextBox 38"/>
            <p:cNvSpPr txBox="1"/>
            <p:nvPr/>
          </p:nvSpPr>
          <p:spPr>
            <a:xfrm>
              <a:off x="1070159" y="5216184"/>
              <a:ext cx="1374589" cy="523220"/>
            </a:xfrm>
            <a:prstGeom prst="rect">
              <a:avLst/>
            </a:prstGeom>
            <a:noFill/>
            <a:ln w="6350" cmpd="sng">
              <a:noFill/>
              <a:prstDash val="dash"/>
            </a:ln>
          </p:spPr>
          <p:txBody>
            <a:bodyPr wrap="square" rtlCol="0">
              <a:spAutoFit/>
            </a:bodyPr>
            <a:lstStyle/>
            <a:p>
              <a:pPr algn="dist"/>
              <a:r>
                <a:rPr lang="zh-CN" altLang="en-US" sz="2800" dirty="0"/>
                <a:t>计划</a:t>
              </a:r>
              <a:endParaRPr lang="en-US" sz="600" kern="1100" spc="300" dirty="0">
                <a:latin typeface="Futura Condensed"/>
                <a:cs typeface="Futura Condensed"/>
              </a:endParaRPr>
            </a:p>
          </p:txBody>
        </p:sp>
        <p:sp>
          <p:nvSpPr>
            <p:cNvPr id="40" name="TextBox 39"/>
            <p:cNvSpPr txBox="1"/>
            <p:nvPr/>
          </p:nvSpPr>
          <p:spPr>
            <a:xfrm>
              <a:off x="528701" y="5664867"/>
              <a:ext cx="2002506" cy="429895"/>
            </a:xfrm>
            <a:prstGeom prst="rect">
              <a:avLst/>
            </a:prstGeom>
            <a:noFill/>
          </p:spPr>
          <p:txBody>
            <a:bodyPr wrap="square" rtlCol="0">
              <a:spAutoFit/>
            </a:bodyPr>
            <a:lstStyle/>
            <a:p>
              <a:pPr algn="ctr"/>
              <a:r>
                <a:rPr lang="zh-CN" altLang="en-US" sz="1100" dirty="0"/>
                <a:t>你想做什么？通过头脑风暴获得想法，并制定行动计划。</a:t>
              </a:r>
              <a:endParaRPr lang="en-US" sz="1100" kern="1100" spc="-10" dirty="0">
                <a:latin typeface="Futura Condensed"/>
                <a:cs typeface="Futura Condensed"/>
              </a:endParaRPr>
            </a:p>
          </p:txBody>
        </p:sp>
      </p:grpSp>
      <p:grpSp>
        <p:nvGrpSpPr>
          <p:cNvPr id="27" name="Group 26"/>
          <p:cNvGrpSpPr/>
          <p:nvPr/>
        </p:nvGrpSpPr>
        <p:grpSpPr>
          <a:xfrm>
            <a:off x="5231425" y="8511066"/>
            <a:ext cx="2024267" cy="1047320"/>
            <a:chOff x="5277716" y="5191936"/>
            <a:chExt cx="2024267" cy="1047320"/>
          </a:xfrm>
        </p:grpSpPr>
        <p:sp>
          <p:nvSpPr>
            <p:cNvPr id="35" name="Oval Callout 34"/>
            <p:cNvSpPr/>
            <p:nvPr/>
          </p:nvSpPr>
          <p:spPr>
            <a:xfrm>
              <a:off x="5386583" y="5299748"/>
              <a:ext cx="362983" cy="272186"/>
            </a:xfrm>
            <a:prstGeom prst="wedgeEllipseCallout">
              <a:avLst>
                <a:gd name="adj1" fmla="val -24354"/>
                <a:gd name="adj2" fmla="val 64848"/>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chemeClr val="tx1"/>
                  </a:solidFill>
                </a:ln>
                <a:noFill/>
              </a:endParaRPr>
            </a:p>
          </p:txBody>
        </p:sp>
        <p:grpSp>
          <p:nvGrpSpPr>
            <p:cNvPr id="29" name="Group 28"/>
            <p:cNvGrpSpPr/>
            <p:nvPr/>
          </p:nvGrpSpPr>
          <p:grpSpPr>
            <a:xfrm>
              <a:off x="5277716" y="5191936"/>
              <a:ext cx="2024267" cy="1047320"/>
              <a:chOff x="5277716" y="5191936"/>
              <a:chExt cx="2024267" cy="1047320"/>
            </a:xfrm>
          </p:grpSpPr>
          <p:sp>
            <p:nvSpPr>
              <p:cNvPr id="30" name="TextBox 29"/>
              <p:cNvSpPr txBox="1"/>
              <p:nvPr/>
            </p:nvSpPr>
            <p:spPr>
              <a:xfrm>
                <a:off x="5917206" y="5191936"/>
                <a:ext cx="1384777" cy="523220"/>
              </a:xfrm>
              <a:prstGeom prst="rect">
                <a:avLst/>
              </a:prstGeom>
              <a:noFill/>
              <a:ln w="6350" cmpd="sng">
                <a:noFill/>
                <a:prstDash val="dash"/>
              </a:ln>
            </p:spPr>
            <p:txBody>
              <a:bodyPr wrap="square" rtlCol="0">
                <a:spAutoFit/>
              </a:bodyPr>
              <a:lstStyle/>
              <a:p>
                <a:pPr algn="dist"/>
                <a:r>
                  <a:rPr lang="zh-CN" altLang="en-US" sz="2800" dirty="0"/>
                  <a:t>分享</a:t>
                </a:r>
                <a:endParaRPr lang="en-US" sz="600" kern="1100" spc="300" dirty="0">
                  <a:latin typeface="Futura Condensed"/>
                  <a:cs typeface="Futura Condensed"/>
                </a:endParaRPr>
              </a:p>
            </p:txBody>
          </p:sp>
          <p:sp>
            <p:nvSpPr>
              <p:cNvPr id="33" name="TextBox 32"/>
              <p:cNvSpPr txBox="1"/>
              <p:nvPr/>
            </p:nvSpPr>
            <p:spPr>
              <a:xfrm>
                <a:off x="5277716" y="5639092"/>
                <a:ext cx="2024267" cy="600164"/>
              </a:xfrm>
              <a:prstGeom prst="rect">
                <a:avLst/>
              </a:prstGeom>
              <a:noFill/>
            </p:spPr>
            <p:txBody>
              <a:bodyPr wrap="square" rtlCol="0">
                <a:spAutoFit/>
              </a:bodyPr>
              <a:lstStyle/>
              <a:p>
                <a:pPr algn="ctr"/>
                <a:r>
                  <a:rPr lang="zh-CN" altLang="en-US" sz="1100" dirty="0"/>
                  <a:t>和其他人分享你的项目，借助他人的反馈意见，指导你的下一步行动！</a:t>
                </a:r>
                <a:endParaRPr lang="en-US" sz="1100" kern="1100" spc="-10" dirty="0">
                  <a:latin typeface="Futura Condensed"/>
                  <a:cs typeface="Futura Condensed"/>
                </a:endParaRPr>
              </a:p>
            </p:txBody>
          </p:sp>
        </p:grpSp>
      </p:grpSp>
      <p:pic>
        <p:nvPicPr>
          <p:cNvPr id="89" name="Picture 88" descr="Screen Shot 2014-05-27 at 11.27.36 AM.png"/>
          <p:cNvPicPr>
            <a:picLocks noChangeAspect="1"/>
          </p:cNvPicPr>
          <p:nvPr/>
        </p:nvPicPr>
        <p:blipFill rotWithShape="1">
          <a:blip r:embed="rId7">
            <a:extLst>
              <a:ext uri="{28A0092B-C50C-407E-A947-70E740481C1C}">
                <a14:useLocalDpi xmlns:a14="http://schemas.microsoft.com/office/drawing/2010/main" val="0"/>
              </a:ext>
            </a:extLst>
          </a:blip>
          <a:srcRect t="5339" b="532"/>
          <a:stretch>
            <a:fillRect/>
          </a:stretch>
        </p:blipFill>
        <p:spPr>
          <a:xfrm>
            <a:off x="5277406" y="7241549"/>
            <a:ext cx="1932305" cy="1259562"/>
          </a:xfrm>
          <a:prstGeom prst="rect">
            <a:avLst/>
          </a:prstGeom>
        </p:spPr>
      </p:pic>
      <p:sp>
        <p:nvSpPr>
          <p:cNvPr id="90" name="TextBox 89"/>
          <p:cNvSpPr txBox="1"/>
          <p:nvPr/>
        </p:nvSpPr>
        <p:spPr>
          <a:xfrm>
            <a:off x="472493" y="1327883"/>
            <a:ext cx="6856790" cy="2306955"/>
          </a:xfrm>
          <a:prstGeom prst="rect">
            <a:avLst/>
          </a:prstGeom>
          <a:noFill/>
          <a:ln w="6350" cmpd="sng">
            <a:noFill/>
            <a:prstDash val="dash"/>
          </a:ln>
        </p:spPr>
        <p:txBody>
          <a:bodyPr wrap="square" rtlCol="0">
            <a:spAutoFit/>
          </a:bodyPr>
          <a:lstStyle/>
          <a:p>
            <a:r>
              <a:rPr lang="zh-CN" altLang="en-US" sz="1200" dirty="0"/>
              <a:t>对有些人来说，</a:t>
            </a:r>
            <a:r>
              <a:rPr lang="zh-CN" altLang="en-US" sz="1200" dirty="0" smtClean="0"/>
              <a:t> “黑客”这个词</a:t>
            </a:r>
            <a:r>
              <a:rPr lang="zh-CN" altLang="en-US" sz="1200" dirty="0"/>
              <a:t>是有负面涵义的。但在</a:t>
            </a:r>
            <a:r>
              <a:rPr lang="zh-CN" altLang="en-US" sz="1200" dirty="0" smtClean="0"/>
              <a:t>很长的一段</a:t>
            </a:r>
            <a:r>
              <a:rPr lang="zh-CN" altLang="en-US" sz="1200" dirty="0"/>
              <a:t>时间，</a:t>
            </a:r>
            <a:r>
              <a:rPr lang="zh-CN" altLang="en-US" sz="1200" dirty="0" smtClean="0"/>
              <a:t>“黑客” </a:t>
            </a:r>
            <a:r>
              <a:rPr lang="zh-CN" altLang="en-US" sz="1200" dirty="0"/>
              <a:t>代表的是快乐、好奇心、坚持以及创意。我们比较</a:t>
            </a:r>
            <a:r>
              <a:rPr lang="zh-CN" altLang="en-US" sz="1200" dirty="0" smtClean="0"/>
              <a:t>偏好的 “黑客” </a:t>
            </a:r>
            <a:r>
              <a:rPr lang="zh-CN" altLang="en-US" sz="1200" dirty="0"/>
              <a:t>的定义是：独创</a:t>
            </a:r>
            <a:r>
              <a:rPr lang="zh-CN" altLang="en-US" sz="1200" dirty="0" smtClean="0"/>
              <a:t>性的合适地运</a:t>
            </a:r>
            <a:r>
              <a:rPr lang="zh-CN" altLang="en-US" sz="1200" dirty="0"/>
              <a:t>用 。如果是这样的话，</a:t>
            </a:r>
            <a:r>
              <a:rPr lang="zh-CN" altLang="en-US" sz="1200" dirty="0" smtClean="0"/>
              <a:t>那还有什么是比让</a:t>
            </a:r>
            <a:r>
              <a:rPr lang="zh-CN" altLang="en-US" sz="1200" dirty="0"/>
              <a:t>年轻人学习做黑客更好的提升方式呢？</a:t>
            </a:r>
            <a:endParaRPr lang="zh-CN" altLang="en-US" sz="1200" dirty="0"/>
          </a:p>
          <a:p>
            <a:endParaRPr lang="en-US" altLang="zh-CN" sz="1200" dirty="0" smtClean="0"/>
          </a:p>
          <a:p>
            <a:r>
              <a:rPr lang="zh-CN" altLang="en-US" sz="1200" dirty="0" smtClean="0"/>
              <a:t>编程</a:t>
            </a:r>
            <a:r>
              <a:rPr lang="zh-CN" altLang="en-US" sz="1200" dirty="0"/>
              <a:t>马拉松沿袭了黑客在玩乐中创造的精神，同时故意设计出一</a:t>
            </a:r>
            <a:r>
              <a:rPr lang="zh-CN" altLang="en-US" sz="1200" dirty="0" smtClean="0"/>
              <a:t>种精神</a:t>
            </a:r>
            <a:r>
              <a:rPr lang="zh-CN" altLang="en-US" sz="1200" dirty="0"/>
              <a:t>高度集中、时间紧迫的气氛。 在这个单元里，学生将通过头脑风暴获得想法</a:t>
            </a:r>
            <a:r>
              <a:rPr lang="zh-CN" altLang="en-US" sz="1200" dirty="0" smtClean="0"/>
              <a:t>，开发</a:t>
            </a:r>
            <a:r>
              <a:rPr lang="zh-CN" altLang="en-US" sz="1200" dirty="0"/>
              <a:t>项目 ，使用迭代的“计划</a:t>
            </a:r>
            <a:r>
              <a:rPr lang="en-US" altLang="zh-CN" sz="1200" dirty="0"/>
              <a:t>—</a:t>
            </a:r>
            <a:r>
              <a:rPr lang="zh-CN" altLang="en-US" sz="1200" dirty="0"/>
              <a:t>创作</a:t>
            </a:r>
            <a:r>
              <a:rPr lang="en-US" altLang="zh-CN" sz="1200" dirty="0"/>
              <a:t>—</a:t>
            </a:r>
            <a:r>
              <a:rPr lang="zh-CN" altLang="en-US" sz="1200" dirty="0"/>
              <a:t>分享 ”循环周期，创作出一个可展示</a:t>
            </a:r>
            <a:r>
              <a:rPr lang="zh-CN" altLang="en-US" sz="1200" dirty="0" smtClean="0"/>
              <a:t>的</a:t>
            </a:r>
            <a:r>
              <a:rPr lang="zh-CN" altLang="en-US" sz="1200" dirty="0"/>
              <a:t>产品原型。</a:t>
            </a:r>
            <a:endParaRPr lang="zh-CN" altLang="en-US" sz="1200" dirty="0"/>
          </a:p>
          <a:p>
            <a:endParaRPr lang="en-US" sz="1200" dirty="0">
              <a:latin typeface="Futura Condensed"/>
              <a:cs typeface="Futura Condensed"/>
            </a:endParaRPr>
          </a:p>
          <a:p>
            <a:r>
              <a:rPr lang="zh-CN" sz="1200" dirty="0">
                <a:sym typeface="+mn-ea"/>
              </a:rPr>
              <a:t>编程马拉松</a:t>
            </a:r>
            <a:r>
              <a:rPr sz="1200" dirty="0">
                <a:sym typeface="+mn-ea"/>
              </a:rPr>
              <a:t>为学习者提供了一个绝佳的机会来</a:t>
            </a:r>
            <a:r>
              <a:rPr lang="zh-CN" sz="1200" dirty="0">
                <a:sym typeface="+mn-ea"/>
              </a:rPr>
              <a:t>创作</a:t>
            </a:r>
            <a:r>
              <a:rPr sz="1200" dirty="0">
                <a:sym typeface="+mn-ea"/>
              </a:rPr>
              <a:t>与他们自身相关且有意义的程序项目。这个程序项目可以是一个人独立创作也可以是团队合作</a:t>
            </a:r>
            <a:r>
              <a:rPr lang="zh-CN" sz="1200" dirty="0">
                <a:sym typeface="+mn-ea"/>
              </a:rPr>
              <a:t>完成</a:t>
            </a:r>
            <a:r>
              <a:rPr sz="1200" dirty="0">
                <a:sym typeface="+mn-ea"/>
              </a:rPr>
              <a:t>。</a:t>
            </a:r>
            <a:r>
              <a:rPr lang="zh-CN" sz="1200" dirty="0">
                <a:sym typeface="+mn-ea"/>
              </a:rPr>
              <a:t>编程马拉松</a:t>
            </a:r>
            <a:r>
              <a:rPr sz="1200" dirty="0">
                <a:sym typeface="+mn-ea"/>
              </a:rPr>
              <a:t>让学生们在合作、创意、弹性、有趣的环境下</a:t>
            </a:r>
            <a:r>
              <a:rPr lang="zh-CN" sz="1200" dirty="0">
                <a:sym typeface="+mn-ea"/>
              </a:rPr>
              <a:t>：</a:t>
            </a:r>
            <a:r>
              <a:rPr sz="1200" dirty="0">
                <a:sym typeface="+mn-ea"/>
              </a:rPr>
              <a:t>展现 Scratch 相关的知识、扩展程序设计技巧、开发并测试自己的构想。</a:t>
            </a:r>
            <a:endParaRPr sz="1200" dirty="0">
              <a:sym typeface="+mn-ea"/>
            </a:endParaRPr>
          </a:p>
          <a:p>
            <a:endParaRPr lang="en-US" sz="1200" dirty="0">
              <a:latin typeface="Futura Condensed"/>
              <a:cs typeface="Futura Condensed"/>
            </a:endParaRPr>
          </a:p>
        </p:txBody>
      </p:sp>
      <p:sp>
        <p:nvSpPr>
          <p:cNvPr id="93" name="Slide Number Placeholder 2"/>
          <p:cNvSpPr txBox="1"/>
          <p:nvPr/>
        </p:nvSpPr>
        <p:spPr>
          <a:xfrm>
            <a:off x="3887162" y="9517906"/>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t>111</a:t>
            </a:r>
            <a:endParaRPr lang="en-US" dirty="0"/>
          </a:p>
        </p:txBody>
      </p:sp>
      <p:grpSp>
        <p:nvGrpSpPr>
          <p:cNvPr id="152" name="Group 151"/>
          <p:cNvGrpSpPr/>
          <p:nvPr/>
        </p:nvGrpSpPr>
        <p:grpSpPr>
          <a:xfrm>
            <a:off x="727169" y="3781096"/>
            <a:ext cx="3053854" cy="2977272"/>
            <a:chOff x="1843025" y="1874137"/>
            <a:chExt cx="3687757" cy="3595286"/>
          </a:xfrm>
        </p:grpSpPr>
        <p:grpSp>
          <p:nvGrpSpPr>
            <p:cNvPr id="153" name="Group 152"/>
            <p:cNvGrpSpPr/>
            <p:nvPr/>
          </p:nvGrpSpPr>
          <p:grpSpPr>
            <a:xfrm>
              <a:off x="1843025" y="1874137"/>
              <a:ext cx="3595288" cy="3595286"/>
              <a:chOff x="1843025" y="1874137"/>
              <a:chExt cx="3595288" cy="3595286"/>
            </a:xfrm>
          </p:grpSpPr>
          <p:grpSp>
            <p:nvGrpSpPr>
              <p:cNvPr id="157" name="Group 156"/>
              <p:cNvGrpSpPr/>
              <p:nvPr/>
            </p:nvGrpSpPr>
            <p:grpSpPr>
              <a:xfrm>
                <a:off x="1843025" y="1874137"/>
                <a:ext cx="3595288" cy="3595286"/>
                <a:chOff x="1843025" y="1874137"/>
                <a:chExt cx="3595288" cy="3595286"/>
              </a:xfrm>
            </p:grpSpPr>
            <p:sp>
              <p:nvSpPr>
                <p:cNvPr id="161" name="Oval 160"/>
                <p:cNvSpPr/>
                <p:nvPr/>
              </p:nvSpPr>
              <p:spPr>
                <a:xfrm rot="331695">
                  <a:off x="1843025" y="1874137"/>
                  <a:ext cx="3595288" cy="3595286"/>
                </a:xfrm>
                <a:prstGeom prst="ellipse">
                  <a:avLst/>
                </a:prstGeom>
                <a:noFill/>
                <a:ln>
                  <a:solidFill>
                    <a:schemeClr val="bg1">
                      <a:lumMod val="6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EA6A09"/>
                    </a:solidFill>
                  </a:endParaRPr>
                </a:p>
              </p:txBody>
            </p:sp>
            <p:grpSp>
              <p:nvGrpSpPr>
                <p:cNvPr id="162" name="Group 161"/>
                <p:cNvGrpSpPr/>
                <p:nvPr/>
              </p:nvGrpSpPr>
              <p:grpSpPr>
                <a:xfrm>
                  <a:off x="2730100" y="2037564"/>
                  <a:ext cx="158635" cy="119556"/>
                  <a:chOff x="2730100" y="2037564"/>
                  <a:chExt cx="158635" cy="119556"/>
                </a:xfrm>
              </p:grpSpPr>
              <p:sp>
                <p:nvSpPr>
                  <p:cNvPr id="163" name="Rectangle 162"/>
                  <p:cNvSpPr/>
                  <p:nvPr/>
                </p:nvSpPr>
                <p:spPr>
                  <a:xfrm>
                    <a:off x="2759075" y="2037564"/>
                    <a:ext cx="129660" cy="119556"/>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64" name="Straight Connector 163"/>
                  <p:cNvCxnSpPr/>
                  <p:nvPr/>
                </p:nvCxnSpPr>
                <p:spPr>
                  <a:xfrm flipV="1">
                    <a:off x="2730100" y="2061816"/>
                    <a:ext cx="121449" cy="71052"/>
                  </a:xfrm>
                  <a:prstGeom prst="line">
                    <a:avLst/>
                  </a:prstGeom>
                  <a:ln w="57150" cmpd="sng">
                    <a:solidFill>
                      <a:srgbClr val="A6A6A6"/>
                    </a:solidFill>
                    <a:headEnd type="none"/>
                    <a:tailEnd type="triangle"/>
                  </a:ln>
                </p:spPr>
                <p:style>
                  <a:lnRef idx="1">
                    <a:schemeClr val="dk1"/>
                  </a:lnRef>
                  <a:fillRef idx="0">
                    <a:schemeClr val="dk1"/>
                  </a:fillRef>
                  <a:effectRef idx="0">
                    <a:schemeClr val="dk1"/>
                  </a:effectRef>
                  <a:fontRef idx="minor">
                    <a:schemeClr val="tx1"/>
                  </a:fontRef>
                </p:style>
              </p:cxnSp>
            </p:grpSp>
          </p:grpSp>
          <p:grpSp>
            <p:nvGrpSpPr>
              <p:cNvPr id="158" name="Group 157"/>
              <p:cNvGrpSpPr/>
              <p:nvPr/>
            </p:nvGrpSpPr>
            <p:grpSpPr>
              <a:xfrm>
                <a:off x="2629415" y="5149850"/>
                <a:ext cx="203356" cy="119556"/>
                <a:chOff x="2629415" y="5149850"/>
                <a:chExt cx="203356" cy="119556"/>
              </a:xfrm>
            </p:grpSpPr>
            <p:sp>
              <p:nvSpPr>
                <p:cNvPr id="159" name="Rectangle 158"/>
                <p:cNvSpPr/>
                <p:nvPr/>
              </p:nvSpPr>
              <p:spPr>
                <a:xfrm>
                  <a:off x="2629415" y="5149850"/>
                  <a:ext cx="129660" cy="119556"/>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60" name="Straight Connector 159"/>
                <p:cNvCxnSpPr/>
                <p:nvPr/>
              </p:nvCxnSpPr>
              <p:spPr>
                <a:xfrm flipH="1" flipV="1">
                  <a:off x="2699421" y="5206635"/>
                  <a:ext cx="133350" cy="62771"/>
                </a:xfrm>
                <a:prstGeom prst="line">
                  <a:avLst/>
                </a:prstGeom>
                <a:ln w="57150" cmpd="sng">
                  <a:solidFill>
                    <a:srgbClr val="A6A6A6"/>
                  </a:solidFill>
                  <a:headEnd type="none"/>
                  <a:tailEnd type="triangle"/>
                </a:ln>
              </p:spPr>
              <p:style>
                <a:lnRef idx="1">
                  <a:schemeClr val="dk1"/>
                </a:lnRef>
                <a:fillRef idx="0">
                  <a:schemeClr val="dk1"/>
                </a:fillRef>
                <a:effectRef idx="0">
                  <a:schemeClr val="dk1"/>
                </a:effectRef>
                <a:fontRef idx="minor">
                  <a:schemeClr val="tx1"/>
                </a:fontRef>
              </p:style>
            </p:cxnSp>
          </p:grpSp>
        </p:grpSp>
        <p:grpSp>
          <p:nvGrpSpPr>
            <p:cNvPr id="154" name="Group 153"/>
            <p:cNvGrpSpPr/>
            <p:nvPr/>
          </p:nvGrpSpPr>
          <p:grpSpPr>
            <a:xfrm>
              <a:off x="5401122" y="3565310"/>
              <a:ext cx="129660" cy="213897"/>
              <a:chOff x="5401122" y="3565310"/>
              <a:chExt cx="129660" cy="213897"/>
            </a:xfrm>
          </p:grpSpPr>
          <p:sp>
            <p:nvSpPr>
              <p:cNvPr id="155" name="Rectangle 154"/>
              <p:cNvSpPr/>
              <p:nvPr/>
            </p:nvSpPr>
            <p:spPr>
              <a:xfrm>
                <a:off x="5401122" y="3659651"/>
                <a:ext cx="129660" cy="119556"/>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56" name="Straight Connector 155"/>
              <p:cNvCxnSpPr/>
              <p:nvPr/>
            </p:nvCxnSpPr>
            <p:spPr>
              <a:xfrm>
                <a:off x="5441288" y="3565310"/>
                <a:ext cx="0" cy="112820"/>
              </a:xfrm>
              <a:prstGeom prst="line">
                <a:avLst/>
              </a:prstGeom>
              <a:ln w="57150" cmpd="sng">
                <a:solidFill>
                  <a:srgbClr val="A6A6A6"/>
                </a:solidFill>
                <a:headEnd type="none"/>
                <a:tailEnd type="triangle"/>
              </a:ln>
            </p:spPr>
            <p:style>
              <a:lnRef idx="1">
                <a:schemeClr val="dk1"/>
              </a:lnRef>
              <a:fillRef idx="0">
                <a:schemeClr val="dk1"/>
              </a:fillRef>
              <a:effectRef idx="0">
                <a:schemeClr val="dk1"/>
              </a:effectRef>
              <a:fontRef idx="minor">
                <a:schemeClr val="tx1"/>
              </a:fontRef>
            </p:style>
          </p:cxnSp>
        </p:grpSp>
      </p:grpSp>
      <p:sp>
        <p:nvSpPr>
          <p:cNvPr id="165" name="Teardrop 164"/>
          <p:cNvSpPr/>
          <p:nvPr/>
        </p:nvSpPr>
        <p:spPr>
          <a:xfrm rot="8075815">
            <a:off x="1561608" y="3486264"/>
            <a:ext cx="1323403" cy="1323405"/>
          </a:xfrm>
          <a:prstGeom prst="teardrop">
            <a:avLst/>
          </a:prstGeom>
          <a:solidFill>
            <a:srgbClr val="EA6A09"/>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Teardrop 165"/>
          <p:cNvSpPr/>
          <p:nvPr/>
        </p:nvSpPr>
        <p:spPr>
          <a:xfrm rot="8075815">
            <a:off x="513609" y="5162705"/>
            <a:ext cx="1323402" cy="1323405"/>
          </a:xfrm>
          <a:prstGeom prst="teardrop">
            <a:avLst/>
          </a:prstGeom>
          <a:solidFill>
            <a:srgbClr val="EA6A09"/>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TextBox 166"/>
          <p:cNvSpPr txBox="1"/>
          <p:nvPr/>
        </p:nvSpPr>
        <p:spPr>
          <a:xfrm>
            <a:off x="1689764" y="3670187"/>
            <a:ext cx="1067090" cy="369334"/>
          </a:xfrm>
          <a:prstGeom prst="rect">
            <a:avLst/>
          </a:prstGeom>
          <a:noFill/>
          <a:ln w="6350" cmpd="sng">
            <a:noFill/>
            <a:prstDash val="dash"/>
          </a:ln>
        </p:spPr>
        <p:txBody>
          <a:bodyPr wrap="square" numCol="1" rtlCol="0">
            <a:spAutoFit/>
          </a:bodyPr>
          <a:lstStyle/>
          <a:p>
            <a:pPr algn="ctr"/>
            <a:r>
              <a:rPr lang="zh-CN" altLang="en-US" dirty="0" smtClean="0">
                <a:solidFill>
                  <a:srgbClr val="FFFFFF"/>
                </a:solidFill>
                <a:latin typeface="Futura Condensed"/>
                <a:cs typeface="Futura Condensed"/>
              </a:rPr>
              <a:t>计划</a:t>
            </a:r>
            <a:endParaRPr lang="en-US" dirty="0" smtClean="0">
              <a:solidFill>
                <a:srgbClr val="FFFFFF"/>
              </a:solidFill>
              <a:latin typeface="Futura Condensed"/>
              <a:cs typeface="Futura Condensed"/>
            </a:endParaRPr>
          </a:p>
        </p:txBody>
      </p:sp>
      <p:sp>
        <p:nvSpPr>
          <p:cNvPr id="168" name="TextBox 167"/>
          <p:cNvSpPr txBox="1"/>
          <p:nvPr/>
        </p:nvSpPr>
        <p:spPr>
          <a:xfrm>
            <a:off x="641765" y="5313601"/>
            <a:ext cx="1067090" cy="369333"/>
          </a:xfrm>
          <a:prstGeom prst="rect">
            <a:avLst/>
          </a:prstGeom>
          <a:noFill/>
          <a:ln w="6350" cmpd="sng">
            <a:noFill/>
            <a:prstDash val="dash"/>
          </a:ln>
        </p:spPr>
        <p:txBody>
          <a:bodyPr wrap="square" numCol="1" rtlCol="0">
            <a:spAutoFit/>
          </a:bodyPr>
          <a:lstStyle/>
          <a:p>
            <a:pPr algn="ctr"/>
            <a:r>
              <a:rPr lang="zh-CN" altLang="en-US" dirty="0" smtClean="0">
                <a:solidFill>
                  <a:srgbClr val="FFFFFF"/>
                </a:solidFill>
                <a:latin typeface="Futura Condensed"/>
                <a:cs typeface="Futura Condensed"/>
              </a:rPr>
              <a:t>分享</a:t>
            </a:r>
            <a:endParaRPr lang="en-US" dirty="0" smtClean="0">
              <a:solidFill>
                <a:srgbClr val="FFFFFF"/>
              </a:solidFill>
              <a:latin typeface="Futura Condensed"/>
              <a:cs typeface="Futura Condensed"/>
            </a:endParaRPr>
          </a:p>
        </p:txBody>
      </p:sp>
      <p:sp>
        <p:nvSpPr>
          <p:cNvPr id="169" name="Oval Callout 168"/>
          <p:cNvSpPr/>
          <p:nvPr/>
        </p:nvSpPr>
        <p:spPr>
          <a:xfrm>
            <a:off x="811756" y="5754613"/>
            <a:ext cx="727108" cy="545229"/>
          </a:xfrm>
          <a:prstGeom prst="wedgeEllipseCallout">
            <a:avLst>
              <a:gd name="adj1" fmla="val -24354"/>
              <a:gd name="adj2" fmla="val 64848"/>
            </a:avLst>
          </a:prstGeom>
          <a:no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0" name="Teardrop 169"/>
          <p:cNvSpPr/>
          <p:nvPr/>
        </p:nvSpPr>
        <p:spPr>
          <a:xfrm rot="8075815">
            <a:off x="2578971" y="5162704"/>
            <a:ext cx="1323403" cy="1323405"/>
          </a:xfrm>
          <a:prstGeom prst="teardrop">
            <a:avLst/>
          </a:prstGeom>
          <a:solidFill>
            <a:srgbClr val="EA6A09"/>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TextBox 170"/>
          <p:cNvSpPr txBox="1"/>
          <p:nvPr/>
        </p:nvSpPr>
        <p:spPr>
          <a:xfrm>
            <a:off x="2707128" y="5343398"/>
            <a:ext cx="1067088" cy="369332"/>
          </a:xfrm>
          <a:prstGeom prst="rect">
            <a:avLst/>
          </a:prstGeom>
          <a:noFill/>
          <a:ln w="6350" cmpd="sng">
            <a:noFill/>
            <a:prstDash val="dash"/>
          </a:ln>
        </p:spPr>
        <p:txBody>
          <a:bodyPr wrap="square" numCol="1" rtlCol="0">
            <a:spAutoFit/>
          </a:bodyPr>
          <a:lstStyle/>
          <a:p>
            <a:pPr algn="ctr"/>
            <a:r>
              <a:rPr lang="zh-CN" altLang="en-US" dirty="0" smtClean="0">
                <a:solidFill>
                  <a:srgbClr val="FFFFFF"/>
                </a:solidFill>
                <a:latin typeface="Futura Condensed"/>
                <a:cs typeface="Futura Condensed"/>
              </a:rPr>
              <a:t>创作</a:t>
            </a:r>
            <a:endParaRPr lang="en-US" dirty="0" smtClean="0">
              <a:solidFill>
                <a:srgbClr val="FFFFFF"/>
              </a:solidFill>
              <a:latin typeface="Futura Condensed"/>
              <a:cs typeface="Futura Condensed"/>
            </a:endParaRPr>
          </a:p>
        </p:txBody>
      </p:sp>
      <p:grpSp>
        <p:nvGrpSpPr>
          <p:cNvPr id="172" name="Group 171"/>
          <p:cNvGrpSpPr/>
          <p:nvPr/>
        </p:nvGrpSpPr>
        <p:grpSpPr>
          <a:xfrm>
            <a:off x="2020360" y="4066541"/>
            <a:ext cx="405899" cy="734695"/>
            <a:chOff x="2233642" y="4295141"/>
            <a:chExt cx="405899" cy="734695"/>
          </a:xfrm>
        </p:grpSpPr>
        <p:sp>
          <p:nvSpPr>
            <p:cNvPr id="173" name="Freeform 172"/>
            <p:cNvSpPr/>
            <p:nvPr/>
          </p:nvSpPr>
          <p:spPr>
            <a:xfrm>
              <a:off x="2233642" y="4295141"/>
              <a:ext cx="405899" cy="574531"/>
            </a:xfrm>
            <a:custGeom>
              <a:avLst/>
              <a:gdLst>
                <a:gd name="connsiteX0" fmla="*/ 514350 w 2457450"/>
                <a:gd name="connsiteY0" fmla="*/ 2876550 h 2876550"/>
                <a:gd name="connsiteX1" fmla="*/ 419100 w 2457450"/>
                <a:gd name="connsiteY1" fmla="*/ 2752725 h 2876550"/>
                <a:gd name="connsiteX2" fmla="*/ 390525 w 2457450"/>
                <a:gd name="connsiteY2" fmla="*/ 2438400 h 2876550"/>
                <a:gd name="connsiteX3" fmla="*/ 152400 w 2457450"/>
                <a:gd name="connsiteY3" fmla="*/ 1724025 h 2876550"/>
                <a:gd name="connsiteX4" fmla="*/ 0 w 2457450"/>
                <a:gd name="connsiteY4" fmla="*/ 1076325 h 2876550"/>
                <a:gd name="connsiteX5" fmla="*/ 1266825 w 2457450"/>
                <a:gd name="connsiteY5" fmla="*/ 0 h 2876550"/>
                <a:gd name="connsiteX6" fmla="*/ 2457450 w 2457450"/>
                <a:gd name="connsiteY6" fmla="*/ 1019175 h 2876550"/>
                <a:gd name="connsiteX7" fmla="*/ 2247900 w 2457450"/>
                <a:gd name="connsiteY7" fmla="*/ 1724025 h 2876550"/>
                <a:gd name="connsiteX8" fmla="*/ 1971675 w 2457450"/>
                <a:gd name="connsiteY8" fmla="*/ 2428875 h 2876550"/>
                <a:gd name="connsiteX9" fmla="*/ 1943100 w 2457450"/>
                <a:gd name="connsiteY9" fmla="*/ 2733675 h 2876550"/>
                <a:gd name="connsiteX10" fmla="*/ 1857375 w 2457450"/>
                <a:gd name="connsiteY10" fmla="*/ 2876550 h 2876550"/>
                <a:gd name="connsiteX11" fmla="*/ 514350 w 2457450"/>
                <a:gd name="connsiteY11" fmla="*/ 2876550 h 2876550"/>
                <a:gd name="connsiteX0-1" fmla="*/ 514350 w 2457450"/>
                <a:gd name="connsiteY0-2" fmla="*/ 2876640 h 2876640"/>
                <a:gd name="connsiteX1-3" fmla="*/ 419100 w 2457450"/>
                <a:gd name="connsiteY1-4" fmla="*/ 2752815 h 2876640"/>
                <a:gd name="connsiteX2-5" fmla="*/ 390525 w 2457450"/>
                <a:gd name="connsiteY2-6" fmla="*/ 2438490 h 2876640"/>
                <a:gd name="connsiteX3-7" fmla="*/ 152400 w 2457450"/>
                <a:gd name="connsiteY3-8" fmla="*/ 1724115 h 2876640"/>
                <a:gd name="connsiteX4-9" fmla="*/ 0 w 2457450"/>
                <a:gd name="connsiteY4-10" fmla="*/ 1076415 h 2876640"/>
                <a:gd name="connsiteX5-11" fmla="*/ 1266825 w 2457450"/>
                <a:gd name="connsiteY5-12" fmla="*/ 90 h 2876640"/>
                <a:gd name="connsiteX6-13" fmla="*/ 2457450 w 2457450"/>
                <a:gd name="connsiteY6-14" fmla="*/ 1019265 h 2876640"/>
                <a:gd name="connsiteX7-15" fmla="*/ 2247900 w 2457450"/>
                <a:gd name="connsiteY7-16" fmla="*/ 1724115 h 2876640"/>
                <a:gd name="connsiteX8-17" fmla="*/ 1971675 w 2457450"/>
                <a:gd name="connsiteY8-18" fmla="*/ 2428965 h 2876640"/>
                <a:gd name="connsiteX9-19" fmla="*/ 1943100 w 2457450"/>
                <a:gd name="connsiteY9-20" fmla="*/ 2733765 h 2876640"/>
                <a:gd name="connsiteX10-21" fmla="*/ 1857375 w 2457450"/>
                <a:gd name="connsiteY10-22" fmla="*/ 2876640 h 2876640"/>
                <a:gd name="connsiteX11-23" fmla="*/ 514350 w 2457450"/>
                <a:gd name="connsiteY11-24" fmla="*/ 2876640 h 2876640"/>
                <a:gd name="connsiteX0-25" fmla="*/ 578058 w 2521158"/>
                <a:gd name="connsiteY0-26" fmla="*/ 2876640 h 2876640"/>
                <a:gd name="connsiteX1-27" fmla="*/ 482808 w 2521158"/>
                <a:gd name="connsiteY1-28" fmla="*/ 2752815 h 2876640"/>
                <a:gd name="connsiteX2-29" fmla="*/ 454233 w 2521158"/>
                <a:gd name="connsiteY2-30" fmla="*/ 2438490 h 2876640"/>
                <a:gd name="connsiteX3-31" fmla="*/ 216108 w 2521158"/>
                <a:gd name="connsiteY3-32" fmla="*/ 1724115 h 2876640"/>
                <a:gd name="connsiteX4-33" fmla="*/ 63708 w 2521158"/>
                <a:gd name="connsiteY4-34" fmla="*/ 1076415 h 2876640"/>
                <a:gd name="connsiteX5-35" fmla="*/ 1330533 w 2521158"/>
                <a:gd name="connsiteY5-36" fmla="*/ 90 h 2876640"/>
                <a:gd name="connsiteX6-37" fmla="*/ 2521158 w 2521158"/>
                <a:gd name="connsiteY6-38" fmla="*/ 1019265 h 2876640"/>
                <a:gd name="connsiteX7-39" fmla="*/ 2311608 w 2521158"/>
                <a:gd name="connsiteY7-40" fmla="*/ 1724115 h 2876640"/>
                <a:gd name="connsiteX8-41" fmla="*/ 2035383 w 2521158"/>
                <a:gd name="connsiteY8-42" fmla="*/ 2428965 h 2876640"/>
                <a:gd name="connsiteX9-43" fmla="*/ 2006808 w 2521158"/>
                <a:gd name="connsiteY9-44" fmla="*/ 2733765 h 2876640"/>
                <a:gd name="connsiteX10-45" fmla="*/ 1921083 w 2521158"/>
                <a:gd name="connsiteY10-46" fmla="*/ 2876640 h 2876640"/>
                <a:gd name="connsiteX11-47" fmla="*/ 578058 w 2521158"/>
                <a:gd name="connsiteY11-48" fmla="*/ 2876640 h 2876640"/>
                <a:gd name="connsiteX0-49" fmla="*/ 578058 w 2525209"/>
                <a:gd name="connsiteY0-50" fmla="*/ 2876635 h 2876635"/>
                <a:gd name="connsiteX1-51" fmla="*/ 482808 w 2525209"/>
                <a:gd name="connsiteY1-52" fmla="*/ 2752810 h 2876635"/>
                <a:gd name="connsiteX2-53" fmla="*/ 454233 w 2525209"/>
                <a:gd name="connsiteY2-54" fmla="*/ 2438485 h 2876635"/>
                <a:gd name="connsiteX3-55" fmla="*/ 216108 w 2525209"/>
                <a:gd name="connsiteY3-56" fmla="*/ 1724110 h 2876635"/>
                <a:gd name="connsiteX4-57" fmla="*/ 63708 w 2525209"/>
                <a:gd name="connsiteY4-58" fmla="*/ 1076410 h 2876635"/>
                <a:gd name="connsiteX5-59" fmla="*/ 1330533 w 2525209"/>
                <a:gd name="connsiteY5-60" fmla="*/ 85 h 2876635"/>
                <a:gd name="connsiteX6-61" fmla="*/ 2521158 w 2525209"/>
                <a:gd name="connsiteY6-62" fmla="*/ 1019260 h 2876635"/>
                <a:gd name="connsiteX7-63" fmla="*/ 2311608 w 2525209"/>
                <a:gd name="connsiteY7-64" fmla="*/ 1724110 h 2876635"/>
                <a:gd name="connsiteX8-65" fmla="*/ 2035383 w 2525209"/>
                <a:gd name="connsiteY8-66" fmla="*/ 2428960 h 2876635"/>
                <a:gd name="connsiteX9-67" fmla="*/ 2006808 w 2525209"/>
                <a:gd name="connsiteY9-68" fmla="*/ 2733760 h 2876635"/>
                <a:gd name="connsiteX10-69" fmla="*/ 1921083 w 2525209"/>
                <a:gd name="connsiteY10-70" fmla="*/ 2876635 h 2876635"/>
                <a:gd name="connsiteX11-71" fmla="*/ 578058 w 2525209"/>
                <a:gd name="connsiteY11-72" fmla="*/ 2876635 h 2876635"/>
                <a:gd name="connsiteX0-73" fmla="*/ 578058 w 2525209"/>
                <a:gd name="connsiteY0-74" fmla="*/ 2876635 h 2876635"/>
                <a:gd name="connsiteX1-75" fmla="*/ 482808 w 2525209"/>
                <a:gd name="connsiteY1-76" fmla="*/ 2752810 h 2876635"/>
                <a:gd name="connsiteX2-77" fmla="*/ 454233 w 2525209"/>
                <a:gd name="connsiteY2-78" fmla="*/ 2438485 h 2876635"/>
                <a:gd name="connsiteX3-79" fmla="*/ 216108 w 2525209"/>
                <a:gd name="connsiteY3-80" fmla="*/ 1724110 h 2876635"/>
                <a:gd name="connsiteX4-81" fmla="*/ 63708 w 2525209"/>
                <a:gd name="connsiteY4-82" fmla="*/ 1076410 h 2876635"/>
                <a:gd name="connsiteX5-83" fmla="*/ 1330533 w 2525209"/>
                <a:gd name="connsiteY5-84" fmla="*/ 85 h 2876635"/>
                <a:gd name="connsiteX6-85" fmla="*/ 2521158 w 2525209"/>
                <a:gd name="connsiteY6-86" fmla="*/ 1019260 h 2876635"/>
                <a:gd name="connsiteX7-87" fmla="*/ 2311608 w 2525209"/>
                <a:gd name="connsiteY7-88" fmla="*/ 1724110 h 2876635"/>
                <a:gd name="connsiteX8-89" fmla="*/ 2035383 w 2525209"/>
                <a:gd name="connsiteY8-90" fmla="*/ 2428960 h 2876635"/>
                <a:gd name="connsiteX9-91" fmla="*/ 2006808 w 2525209"/>
                <a:gd name="connsiteY9-92" fmla="*/ 2733760 h 2876635"/>
                <a:gd name="connsiteX10-93" fmla="*/ 1921083 w 2525209"/>
                <a:gd name="connsiteY10-94" fmla="*/ 2876635 h 2876635"/>
                <a:gd name="connsiteX11-95" fmla="*/ 578058 w 2525209"/>
                <a:gd name="connsiteY11-96" fmla="*/ 2876635 h 2876635"/>
                <a:gd name="connsiteX0-97" fmla="*/ 578058 w 2525209"/>
                <a:gd name="connsiteY0-98" fmla="*/ 2876635 h 2876635"/>
                <a:gd name="connsiteX1-99" fmla="*/ 482808 w 2525209"/>
                <a:gd name="connsiteY1-100" fmla="*/ 2752810 h 2876635"/>
                <a:gd name="connsiteX2-101" fmla="*/ 454233 w 2525209"/>
                <a:gd name="connsiteY2-102" fmla="*/ 2438485 h 2876635"/>
                <a:gd name="connsiteX3-103" fmla="*/ 216108 w 2525209"/>
                <a:gd name="connsiteY3-104" fmla="*/ 1724110 h 2876635"/>
                <a:gd name="connsiteX4-105" fmla="*/ 63708 w 2525209"/>
                <a:gd name="connsiteY4-106" fmla="*/ 1076410 h 2876635"/>
                <a:gd name="connsiteX5-107" fmla="*/ 1330533 w 2525209"/>
                <a:gd name="connsiteY5-108" fmla="*/ 85 h 2876635"/>
                <a:gd name="connsiteX6-109" fmla="*/ 2521158 w 2525209"/>
                <a:gd name="connsiteY6-110" fmla="*/ 1019260 h 2876635"/>
                <a:gd name="connsiteX7-111" fmla="*/ 2311608 w 2525209"/>
                <a:gd name="connsiteY7-112" fmla="*/ 1724110 h 2876635"/>
                <a:gd name="connsiteX8-113" fmla="*/ 2035383 w 2525209"/>
                <a:gd name="connsiteY8-114" fmla="*/ 2428960 h 2876635"/>
                <a:gd name="connsiteX9-115" fmla="*/ 2006808 w 2525209"/>
                <a:gd name="connsiteY9-116" fmla="*/ 2733760 h 2876635"/>
                <a:gd name="connsiteX10-117" fmla="*/ 1921083 w 2525209"/>
                <a:gd name="connsiteY10-118" fmla="*/ 2876635 h 2876635"/>
                <a:gd name="connsiteX11-119" fmla="*/ 578058 w 2525209"/>
                <a:gd name="connsiteY11-120" fmla="*/ 2876635 h 2876635"/>
                <a:gd name="connsiteX0-121" fmla="*/ 578058 w 2373469"/>
                <a:gd name="connsiteY0-122" fmla="*/ 2877203 h 2877203"/>
                <a:gd name="connsiteX1-123" fmla="*/ 482808 w 2373469"/>
                <a:gd name="connsiteY1-124" fmla="*/ 2753378 h 2877203"/>
                <a:gd name="connsiteX2-125" fmla="*/ 454233 w 2373469"/>
                <a:gd name="connsiteY2-126" fmla="*/ 2439053 h 2877203"/>
                <a:gd name="connsiteX3-127" fmla="*/ 216108 w 2373469"/>
                <a:gd name="connsiteY3-128" fmla="*/ 1724678 h 2877203"/>
                <a:gd name="connsiteX4-129" fmla="*/ 63708 w 2373469"/>
                <a:gd name="connsiteY4-130" fmla="*/ 1076978 h 2877203"/>
                <a:gd name="connsiteX5-131" fmla="*/ 1330533 w 2373469"/>
                <a:gd name="connsiteY5-132" fmla="*/ 653 h 2877203"/>
                <a:gd name="connsiteX6-133" fmla="*/ 2368758 w 2373469"/>
                <a:gd name="connsiteY6-134" fmla="*/ 1238903 h 2877203"/>
                <a:gd name="connsiteX7-135" fmla="*/ 2311608 w 2373469"/>
                <a:gd name="connsiteY7-136" fmla="*/ 1724678 h 2877203"/>
                <a:gd name="connsiteX8-137" fmla="*/ 2035383 w 2373469"/>
                <a:gd name="connsiteY8-138" fmla="*/ 2429528 h 2877203"/>
                <a:gd name="connsiteX9-139" fmla="*/ 2006808 w 2373469"/>
                <a:gd name="connsiteY9-140" fmla="*/ 2734328 h 2877203"/>
                <a:gd name="connsiteX10-141" fmla="*/ 1921083 w 2373469"/>
                <a:gd name="connsiteY10-142" fmla="*/ 2877203 h 2877203"/>
                <a:gd name="connsiteX11-143" fmla="*/ 578058 w 2373469"/>
                <a:gd name="connsiteY11-144" fmla="*/ 2877203 h 2877203"/>
                <a:gd name="connsiteX0-145" fmla="*/ 578058 w 2386537"/>
                <a:gd name="connsiteY0-146" fmla="*/ 2876552 h 2876552"/>
                <a:gd name="connsiteX1-147" fmla="*/ 482808 w 2386537"/>
                <a:gd name="connsiteY1-148" fmla="*/ 2752727 h 2876552"/>
                <a:gd name="connsiteX2-149" fmla="*/ 454233 w 2386537"/>
                <a:gd name="connsiteY2-150" fmla="*/ 2438402 h 2876552"/>
                <a:gd name="connsiteX3-151" fmla="*/ 216108 w 2386537"/>
                <a:gd name="connsiteY3-152" fmla="*/ 1724027 h 2876552"/>
                <a:gd name="connsiteX4-153" fmla="*/ 63708 w 2386537"/>
                <a:gd name="connsiteY4-154" fmla="*/ 1076327 h 2876552"/>
                <a:gd name="connsiteX5-155" fmla="*/ 1330533 w 2386537"/>
                <a:gd name="connsiteY5-156" fmla="*/ 2 h 2876552"/>
                <a:gd name="connsiteX6-157" fmla="*/ 2368758 w 2386537"/>
                <a:gd name="connsiteY6-158" fmla="*/ 1238252 h 2876552"/>
                <a:gd name="connsiteX7-159" fmla="*/ 2311608 w 2386537"/>
                <a:gd name="connsiteY7-160" fmla="*/ 1724027 h 2876552"/>
                <a:gd name="connsiteX8-161" fmla="*/ 2035383 w 2386537"/>
                <a:gd name="connsiteY8-162" fmla="*/ 2428877 h 2876552"/>
                <a:gd name="connsiteX9-163" fmla="*/ 2006808 w 2386537"/>
                <a:gd name="connsiteY9-164" fmla="*/ 2733677 h 2876552"/>
                <a:gd name="connsiteX10-165" fmla="*/ 1921083 w 2386537"/>
                <a:gd name="connsiteY10-166" fmla="*/ 2876552 h 2876552"/>
                <a:gd name="connsiteX11-167" fmla="*/ 578058 w 2386537"/>
                <a:gd name="connsiteY11-168" fmla="*/ 2876552 h 2876552"/>
                <a:gd name="connsiteX0-169" fmla="*/ 542483 w 2350962"/>
                <a:gd name="connsiteY0-170" fmla="*/ 2876552 h 2876552"/>
                <a:gd name="connsiteX1-171" fmla="*/ 447233 w 2350962"/>
                <a:gd name="connsiteY1-172" fmla="*/ 2752727 h 2876552"/>
                <a:gd name="connsiteX2-173" fmla="*/ 418658 w 2350962"/>
                <a:gd name="connsiteY2-174" fmla="*/ 2438402 h 2876552"/>
                <a:gd name="connsiteX3-175" fmla="*/ 28133 w 2350962"/>
                <a:gd name="connsiteY3-176" fmla="*/ 1076327 h 2876552"/>
                <a:gd name="connsiteX4-177" fmla="*/ 1294958 w 2350962"/>
                <a:gd name="connsiteY4-178" fmla="*/ 2 h 2876552"/>
                <a:gd name="connsiteX5-179" fmla="*/ 2333183 w 2350962"/>
                <a:gd name="connsiteY5-180" fmla="*/ 1238252 h 2876552"/>
                <a:gd name="connsiteX6-181" fmla="*/ 2276033 w 2350962"/>
                <a:gd name="connsiteY6-182" fmla="*/ 1724027 h 2876552"/>
                <a:gd name="connsiteX7-183" fmla="*/ 1999808 w 2350962"/>
                <a:gd name="connsiteY7-184" fmla="*/ 2428877 h 2876552"/>
                <a:gd name="connsiteX8-185" fmla="*/ 1971233 w 2350962"/>
                <a:gd name="connsiteY8-186" fmla="*/ 2733677 h 2876552"/>
                <a:gd name="connsiteX9-187" fmla="*/ 1885508 w 2350962"/>
                <a:gd name="connsiteY9-188" fmla="*/ 2876552 h 2876552"/>
                <a:gd name="connsiteX10-189" fmla="*/ 542483 w 2350962"/>
                <a:gd name="connsiteY10-190" fmla="*/ 2876552 h 2876552"/>
                <a:gd name="connsiteX0-191" fmla="*/ 542483 w 2350962"/>
                <a:gd name="connsiteY0-192" fmla="*/ 2876552 h 2876552"/>
                <a:gd name="connsiteX1-193" fmla="*/ 447233 w 2350962"/>
                <a:gd name="connsiteY1-194" fmla="*/ 2752727 h 2876552"/>
                <a:gd name="connsiteX2-195" fmla="*/ 418658 w 2350962"/>
                <a:gd name="connsiteY2-196" fmla="*/ 2438402 h 2876552"/>
                <a:gd name="connsiteX3-197" fmla="*/ 28133 w 2350962"/>
                <a:gd name="connsiteY3-198" fmla="*/ 1076327 h 2876552"/>
                <a:gd name="connsiteX4-199" fmla="*/ 1294958 w 2350962"/>
                <a:gd name="connsiteY4-200" fmla="*/ 2 h 2876552"/>
                <a:gd name="connsiteX5-201" fmla="*/ 2333183 w 2350962"/>
                <a:gd name="connsiteY5-202" fmla="*/ 1238252 h 2876552"/>
                <a:gd name="connsiteX6-203" fmla="*/ 1999808 w 2350962"/>
                <a:gd name="connsiteY6-204" fmla="*/ 2428877 h 2876552"/>
                <a:gd name="connsiteX7-205" fmla="*/ 1971233 w 2350962"/>
                <a:gd name="connsiteY7-206" fmla="*/ 2733677 h 2876552"/>
                <a:gd name="connsiteX8-207" fmla="*/ 1885508 w 2350962"/>
                <a:gd name="connsiteY8-208" fmla="*/ 2876552 h 2876552"/>
                <a:gd name="connsiteX9-209" fmla="*/ 542483 w 2350962"/>
                <a:gd name="connsiteY9-210" fmla="*/ 2876552 h 2876552"/>
                <a:gd name="connsiteX0-211" fmla="*/ 542483 w 2347372"/>
                <a:gd name="connsiteY0-212" fmla="*/ 2876561 h 2876561"/>
                <a:gd name="connsiteX1-213" fmla="*/ 447233 w 2347372"/>
                <a:gd name="connsiteY1-214" fmla="*/ 2752736 h 2876561"/>
                <a:gd name="connsiteX2-215" fmla="*/ 418658 w 2347372"/>
                <a:gd name="connsiteY2-216" fmla="*/ 2438411 h 2876561"/>
                <a:gd name="connsiteX3-217" fmla="*/ 28133 w 2347372"/>
                <a:gd name="connsiteY3-218" fmla="*/ 1076336 h 2876561"/>
                <a:gd name="connsiteX4-219" fmla="*/ 1294958 w 2347372"/>
                <a:gd name="connsiteY4-220" fmla="*/ 11 h 2876561"/>
                <a:gd name="connsiteX5-221" fmla="*/ 2342708 w 2347372"/>
                <a:gd name="connsiteY5-222" fmla="*/ 1095386 h 2876561"/>
                <a:gd name="connsiteX6-223" fmla="*/ 1999808 w 2347372"/>
                <a:gd name="connsiteY6-224" fmla="*/ 2428886 h 2876561"/>
                <a:gd name="connsiteX7-225" fmla="*/ 1971233 w 2347372"/>
                <a:gd name="connsiteY7-226" fmla="*/ 2733686 h 2876561"/>
                <a:gd name="connsiteX8-227" fmla="*/ 1885508 w 2347372"/>
                <a:gd name="connsiteY8-228" fmla="*/ 2876561 h 2876561"/>
                <a:gd name="connsiteX9-229" fmla="*/ 542483 w 2347372"/>
                <a:gd name="connsiteY9-230" fmla="*/ 2876561 h 2876561"/>
                <a:gd name="connsiteX0-231" fmla="*/ 461688 w 2266495"/>
                <a:gd name="connsiteY0-232" fmla="*/ 2876559 h 2876559"/>
                <a:gd name="connsiteX1-233" fmla="*/ 366438 w 2266495"/>
                <a:gd name="connsiteY1-234" fmla="*/ 2752734 h 2876559"/>
                <a:gd name="connsiteX2-235" fmla="*/ 337863 w 2266495"/>
                <a:gd name="connsiteY2-236" fmla="*/ 2438409 h 2876559"/>
                <a:gd name="connsiteX3-237" fmla="*/ 33063 w 2266495"/>
                <a:gd name="connsiteY3-238" fmla="*/ 1114434 h 2876559"/>
                <a:gd name="connsiteX4-239" fmla="*/ 1214163 w 2266495"/>
                <a:gd name="connsiteY4-240" fmla="*/ 9 h 2876559"/>
                <a:gd name="connsiteX5-241" fmla="*/ 2261913 w 2266495"/>
                <a:gd name="connsiteY5-242" fmla="*/ 1095384 h 2876559"/>
                <a:gd name="connsiteX6-243" fmla="*/ 1919013 w 2266495"/>
                <a:gd name="connsiteY6-244" fmla="*/ 2428884 h 2876559"/>
                <a:gd name="connsiteX7-245" fmla="*/ 1890438 w 2266495"/>
                <a:gd name="connsiteY7-246" fmla="*/ 2733684 h 2876559"/>
                <a:gd name="connsiteX8-247" fmla="*/ 1804713 w 2266495"/>
                <a:gd name="connsiteY8-248" fmla="*/ 2876559 h 2876559"/>
                <a:gd name="connsiteX9-249" fmla="*/ 461688 w 2266495"/>
                <a:gd name="connsiteY9-250" fmla="*/ 2876559 h 2876559"/>
                <a:gd name="connsiteX0-251" fmla="*/ 428657 w 2233464"/>
                <a:gd name="connsiteY0-252" fmla="*/ 2876559 h 2876559"/>
                <a:gd name="connsiteX1-253" fmla="*/ 333407 w 2233464"/>
                <a:gd name="connsiteY1-254" fmla="*/ 2752734 h 2876559"/>
                <a:gd name="connsiteX2-255" fmla="*/ 304832 w 2233464"/>
                <a:gd name="connsiteY2-256" fmla="*/ 2438409 h 2876559"/>
                <a:gd name="connsiteX3-257" fmla="*/ 32 w 2233464"/>
                <a:gd name="connsiteY3-258" fmla="*/ 1114434 h 2876559"/>
                <a:gd name="connsiteX4-259" fmla="*/ 1181132 w 2233464"/>
                <a:gd name="connsiteY4-260" fmla="*/ 9 h 2876559"/>
                <a:gd name="connsiteX5-261" fmla="*/ 2228882 w 2233464"/>
                <a:gd name="connsiteY5-262" fmla="*/ 1095384 h 2876559"/>
                <a:gd name="connsiteX6-263" fmla="*/ 1885982 w 2233464"/>
                <a:gd name="connsiteY6-264" fmla="*/ 2428884 h 2876559"/>
                <a:gd name="connsiteX7-265" fmla="*/ 1857407 w 2233464"/>
                <a:gd name="connsiteY7-266" fmla="*/ 2733684 h 2876559"/>
                <a:gd name="connsiteX8-267" fmla="*/ 1771682 w 2233464"/>
                <a:gd name="connsiteY8-268" fmla="*/ 2876559 h 2876559"/>
                <a:gd name="connsiteX9-269" fmla="*/ 428657 w 2233464"/>
                <a:gd name="connsiteY9-270" fmla="*/ 2876559 h 2876559"/>
                <a:gd name="connsiteX0-271" fmla="*/ 428657 w 2229008"/>
                <a:gd name="connsiteY0-272" fmla="*/ 2876560 h 2876560"/>
                <a:gd name="connsiteX1-273" fmla="*/ 333407 w 2229008"/>
                <a:gd name="connsiteY1-274" fmla="*/ 2752735 h 2876560"/>
                <a:gd name="connsiteX2-275" fmla="*/ 304832 w 2229008"/>
                <a:gd name="connsiteY2-276" fmla="*/ 2438410 h 2876560"/>
                <a:gd name="connsiteX3-277" fmla="*/ 32 w 2229008"/>
                <a:gd name="connsiteY3-278" fmla="*/ 1114435 h 2876560"/>
                <a:gd name="connsiteX4-279" fmla="*/ 1181132 w 2229008"/>
                <a:gd name="connsiteY4-280" fmla="*/ 10 h 2876560"/>
                <a:gd name="connsiteX5-281" fmla="*/ 2228882 w 2229008"/>
                <a:gd name="connsiteY5-282" fmla="*/ 1095385 h 2876560"/>
                <a:gd name="connsiteX6-283" fmla="*/ 1885982 w 2229008"/>
                <a:gd name="connsiteY6-284" fmla="*/ 2428885 h 2876560"/>
                <a:gd name="connsiteX7-285" fmla="*/ 1857407 w 2229008"/>
                <a:gd name="connsiteY7-286" fmla="*/ 2733685 h 2876560"/>
                <a:gd name="connsiteX8-287" fmla="*/ 1771682 w 2229008"/>
                <a:gd name="connsiteY8-288" fmla="*/ 2876560 h 2876560"/>
                <a:gd name="connsiteX9-289" fmla="*/ 428657 w 2229008"/>
                <a:gd name="connsiteY9-290" fmla="*/ 2876560 h 2876560"/>
                <a:gd name="connsiteX0-291" fmla="*/ 428657 w 2229008"/>
                <a:gd name="connsiteY0-292" fmla="*/ 2876560 h 2876560"/>
                <a:gd name="connsiteX1-293" fmla="*/ 333407 w 2229008"/>
                <a:gd name="connsiteY1-294" fmla="*/ 2752735 h 2876560"/>
                <a:gd name="connsiteX2-295" fmla="*/ 304832 w 2229008"/>
                <a:gd name="connsiteY2-296" fmla="*/ 2438410 h 2876560"/>
                <a:gd name="connsiteX3-297" fmla="*/ 32 w 2229008"/>
                <a:gd name="connsiteY3-298" fmla="*/ 1114435 h 2876560"/>
                <a:gd name="connsiteX4-299" fmla="*/ 1181132 w 2229008"/>
                <a:gd name="connsiteY4-300" fmla="*/ 10 h 2876560"/>
                <a:gd name="connsiteX5-301" fmla="*/ 2228882 w 2229008"/>
                <a:gd name="connsiteY5-302" fmla="*/ 1095385 h 2876560"/>
                <a:gd name="connsiteX6-303" fmla="*/ 1885982 w 2229008"/>
                <a:gd name="connsiteY6-304" fmla="*/ 2428885 h 2876560"/>
                <a:gd name="connsiteX7-305" fmla="*/ 1857407 w 2229008"/>
                <a:gd name="connsiteY7-306" fmla="*/ 2733685 h 2876560"/>
                <a:gd name="connsiteX8-307" fmla="*/ 1771682 w 2229008"/>
                <a:gd name="connsiteY8-308" fmla="*/ 2876560 h 2876560"/>
                <a:gd name="connsiteX9-309" fmla="*/ 428657 w 2229008"/>
                <a:gd name="connsiteY9-310" fmla="*/ 2876560 h 2876560"/>
                <a:gd name="connsiteX0-311" fmla="*/ 638207 w 2229008"/>
                <a:gd name="connsiteY0-312" fmla="*/ 2876560 h 2876560"/>
                <a:gd name="connsiteX1-313" fmla="*/ 333407 w 2229008"/>
                <a:gd name="connsiteY1-314" fmla="*/ 2752735 h 2876560"/>
                <a:gd name="connsiteX2-315" fmla="*/ 304832 w 2229008"/>
                <a:gd name="connsiteY2-316" fmla="*/ 2438410 h 2876560"/>
                <a:gd name="connsiteX3-317" fmla="*/ 32 w 2229008"/>
                <a:gd name="connsiteY3-318" fmla="*/ 1114435 h 2876560"/>
                <a:gd name="connsiteX4-319" fmla="*/ 1181132 w 2229008"/>
                <a:gd name="connsiteY4-320" fmla="*/ 10 h 2876560"/>
                <a:gd name="connsiteX5-321" fmla="*/ 2228882 w 2229008"/>
                <a:gd name="connsiteY5-322" fmla="*/ 1095385 h 2876560"/>
                <a:gd name="connsiteX6-323" fmla="*/ 1885982 w 2229008"/>
                <a:gd name="connsiteY6-324" fmla="*/ 2428885 h 2876560"/>
                <a:gd name="connsiteX7-325" fmla="*/ 1857407 w 2229008"/>
                <a:gd name="connsiteY7-326" fmla="*/ 2733685 h 2876560"/>
                <a:gd name="connsiteX8-327" fmla="*/ 1771682 w 2229008"/>
                <a:gd name="connsiteY8-328" fmla="*/ 2876560 h 2876560"/>
                <a:gd name="connsiteX9-329" fmla="*/ 638207 w 2229008"/>
                <a:gd name="connsiteY9-330" fmla="*/ 2876560 h 2876560"/>
                <a:gd name="connsiteX0-331" fmla="*/ 638207 w 2229008"/>
                <a:gd name="connsiteY0-332" fmla="*/ 2876560 h 2876560"/>
                <a:gd name="connsiteX1-333" fmla="*/ 333407 w 2229008"/>
                <a:gd name="connsiteY1-334" fmla="*/ 2752735 h 2876560"/>
                <a:gd name="connsiteX2-335" fmla="*/ 304832 w 2229008"/>
                <a:gd name="connsiteY2-336" fmla="*/ 2438410 h 2876560"/>
                <a:gd name="connsiteX3-337" fmla="*/ 32 w 2229008"/>
                <a:gd name="connsiteY3-338" fmla="*/ 1114435 h 2876560"/>
                <a:gd name="connsiteX4-339" fmla="*/ 1181132 w 2229008"/>
                <a:gd name="connsiteY4-340" fmla="*/ 10 h 2876560"/>
                <a:gd name="connsiteX5-341" fmla="*/ 2228882 w 2229008"/>
                <a:gd name="connsiteY5-342" fmla="*/ 1095385 h 2876560"/>
                <a:gd name="connsiteX6-343" fmla="*/ 1885982 w 2229008"/>
                <a:gd name="connsiteY6-344" fmla="*/ 2428885 h 2876560"/>
                <a:gd name="connsiteX7-345" fmla="*/ 1857407 w 2229008"/>
                <a:gd name="connsiteY7-346" fmla="*/ 2733685 h 2876560"/>
                <a:gd name="connsiteX8-347" fmla="*/ 1571657 w 2229008"/>
                <a:gd name="connsiteY8-348" fmla="*/ 2876560 h 2876560"/>
                <a:gd name="connsiteX9-349" fmla="*/ 638207 w 2229008"/>
                <a:gd name="connsiteY9-350" fmla="*/ 2876560 h 2876560"/>
                <a:gd name="connsiteX0-351" fmla="*/ 638207 w 2229008"/>
                <a:gd name="connsiteY0-352" fmla="*/ 2876560 h 2876560"/>
                <a:gd name="connsiteX1-353" fmla="*/ 333407 w 2229008"/>
                <a:gd name="connsiteY1-354" fmla="*/ 2752735 h 2876560"/>
                <a:gd name="connsiteX2-355" fmla="*/ 304832 w 2229008"/>
                <a:gd name="connsiteY2-356" fmla="*/ 2438410 h 2876560"/>
                <a:gd name="connsiteX3-357" fmla="*/ 32 w 2229008"/>
                <a:gd name="connsiteY3-358" fmla="*/ 1114435 h 2876560"/>
                <a:gd name="connsiteX4-359" fmla="*/ 1181132 w 2229008"/>
                <a:gd name="connsiteY4-360" fmla="*/ 10 h 2876560"/>
                <a:gd name="connsiteX5-361" fmla="*/ 2228882 w 2229008"/>
                <a:gd name="connsiteY5-362" fmla="*/ 1095385 h 2876560"/>
                <a:gd name="connsiteX6-363" fmla="*/ 1885982 w 2229008"/>
                <a:gd name="connsiteY6-364" fmla="*/ 2428885 h 2876560"/>
                <a:gd name="connsiteX7-365" fmla="*/ 1685957 w 2229008"/>
                <a:gd name="connsiteY7-366" fmla="*/ 2762260 h 2876560"/>
                <a:gd name="connsiteX8-367" fmla="*/ 1571657 w 2229008"/>
                <a:gd name="connsiteY8-368" fmla="*/ 2876560 h 2876560"/>
                <a:gd name="connsiteX9-369" fmla="*/ 638207 w 2229008"/>
                <a:gd name="connsiteY9-370" fmla="*/ 2876560 h 2876560"/>
                <a:gd name="connsiteX0-371" fmla="*/ 638207 w 2229008"/>
                <a:gd name="connsiteY0-372" fmla="*/ 2876560 h 2876560"/>
                <a:gd name="connsiteX1-373" fmla="*/ 495332 w 2229008"/>
                <a:gd name="connsiteY1-374" fmla="*/ 2828935 h 2876560"/>
                <a:gd name="connsiteX2-375" fmla="*/ 304832 w 2229008"/>
                <a:gd name="connsiteY2-376" fmla="*/ 2438410 h 2876560"/>
                <a:gd name="connsiteX3-377" fmla="*/ 32 w 2229008"/>
                <a:gd name="connsiteY3-378" fmla="*/ 1114435 h 2876560"/>
                <a:gd name="connsiteX4-379" fmla="*/ 1181132 w 2229008"/>
                <a:gd name="connsiteY4-380" fmla="*/ 10 h 2876560"/>
                <a:gd name="connsiteX5-381" fmla="*/ 2228882 w 2229008"/>
                <a:gd name="connsiteY5-382" fmla="*/ 1095385 h 2876560"/>
                <a:gd name="connsiteX6-383" fmla="*/ 1885982 w 2229008"/>
                <a:gd name="connsiteY6-384" fmla="*/ 2428885 h 2876560"/>
                <a:gd name="connsiteX7-385" fmla="*/ 1685957 w 2229008"/>
                <a:gd name="connsiteY7-386" fmla="*/ 2762260 h 2876560"/>
                <a:gd name="connsiteX8-387" fmla="*/ 1571657 w 2229008"/>
                <a:gd name="connsiteY8-388" fmla="*/ 2876560 h 2876560"/>
                <a:gd name="connsiteX9-389" fmla="*/ 638207 w 2229008"/>
                <a:gd name="connsiteY9-390" fmla="*/ 2876560 h 2876560"/>
                <a:gd name="connsiteX0-391" fmla="*/ 663894 w 2254695"/>
                <a:gd name="connsiteY0-392" fmla="*/ 2876560 h 2876560"/>
                <a:gd name="connsiteX1-393" fmla="*/ 521019 w 2254695"/>
                <a:gd name="connsiteY1-394" fmla="*/ 2828935 h 2876560"/>
                <a:gd name="connsiteX2-395" fmla="*/ 397194 w 2254695"/>
                <a:gd name="connsiteY2-396" fmla="*/ 2428885 h 2876560"/>
                <a:gd name="connsiteX3-397" fmla="*/ 25719 w 2254695"/>
                <a:gd name="connsiteY3-398" fmla="*/ 1114435 h 2876560"/>
                <a:gd name="connsiteX4-399" fmla="*/ 1206819 w 2254695"/>
                <a:gd name="connsiteY4-400" fmla="*/ 10 h 2876560"/>
                <a:gd name="connsiteX5-401" fmla="*/ 2254569 w 2254695"/>
                <a:gd name="connsiteY5-402" fmla="*/ 1095385 h 2876560"/>
                <a:gd name="connsiteX6-403" fmla="*/ 1911669 w 2254695"/>
                <a:gd name="connsiteY6-404" fmla="*/ 2428885 h 2876560"/>
                <a:gd name="connsiteX7-405" fmla="*/ 1711644 w 2254695"/>
                <a:gd name="connsiteY7-406" fmla="*/ 2762260 h 2876560"/>
                <a:gd name="connsiteX8-407" fmla="*/ 1597344 w 2254695"/>
                <a:gd name="connsiteY8-408" fmla="*/ 2876560 h 2876560"/>
                <a:gd name="connsiteX9-409" fmla="*/ 663894 w 2254695"/>
                <a:gd name="connsiteY9-410" fmla="*/ 2876560 h 2876560"/>
                <a:gd name="connsiteX0-411" fmla="*/ 638464 w 2229265"/>
                <a:gd name="connsiteY0-412" fmla="*/ 2876560 h 2876560"/>
                <a:gd name="connsiteX1-413" fmla="*/ 495589 w 2229265"/>
                <a:gd name="connsiteY1-414" fmla="*/ 2828935 h 2876560"/>
                <a:gd name="connsiteX2-415" fmla="*/ 371764 w 2229265"/>
                <a:gd name="connsiteY2-416" fmla="*/ 2428885 h 2876560"/>
                <a:gd name="connsiteX3-417" fmla="*/ 289 w 2229265"/>
                <a:gd name="connsiteY3-418" fmla="*/ 1114435 h 2876560"/>
                <a:gd name="connsiteX4-419" fmla="*/ 1181389 w 2229265"/>
                <a:gd name="connsiteY4-420" fmla="*/ 10 h 2876560"/>
                <a:gd name="connsiteX5-421" fmla="*/ 2229139 w 2229265"/>
                <a:gd name="connsiteY5-422" fmla="*/ 1095385 h 2876560"/>
                <a:gd name="connsiteX6-423" fmla="*/ 1886239 w 2229265"/>
                <a:gd name="connsiteY6-424" fmla="*/ 2428885 h 2876560"/>
                <a:gd name="connsiteX7-425" fmla="*/ 1686214 w 2229265"/>
                <a:gd name="connsiteY7-426" fmla="*/ 2762260 h 2876560"/>
                <a:gd name="connsiteX8-427" fmla="*/ 1571914 w 2229265"/>
                <a:gd name="connsiteY8-428" fmla="*/ 2876560 h 2876560"/>
                <a:gd name="connsiteX9-429" fmla="*/ 638464 w 2229265"/>
                <a:gd name="connsiteY9-430" fmla="*/ 2876560 h 2876560"/>
                <a:gd name="connsiteX0-431" fmla="*/ 590890 w 2181691"/>
                <a:gd name="connsiteY0-432" fmla="*/ 2876572 h 2876572"/>
                <a:gd name="connsiteX1-433" fmla="*/ 448015 w 2181691"/>
                <a:gd name="connsiteY1-434" fmla="*/ 2828947 h 2876572"/>
                <a:gd name="connsiteX2-435" fmla="*/ 324190 w 2181691"/>
                <a:gd name="connsiteY2-436" fmla="*/ 2428897 h 2876572"/>
                <a:gd name="connsiteX3-437" fmla="*/ 340 w 2181691"/>
                <a:gd name="connsiteY3-438" fmla="*/ 1123972 h 2876572"/>
                <a:gd name="connsiteX4-439" fmla="*/ 1133815 w 2181691"/>
                <a:gd name="connsiteY4-440" fmla="*/ 22 h 2876572"/>
                <a:gd name="connsiteX5-441" fmla="*/ 2181565 w 2181691"/>
                <a:gd name="connsiteY5-442" fmla="*/ 1095397 h 2876572"/>
                <a:gd name="connsiteX6-443" fmla="*/ 1838665 w 2181691"/>
                <a:gd name="connsiteY6-444" fmla="*/ 2428897 h 2876572"/>
                <a:gd name="connsiteX7-445" fmla="*/ 1638640 w 2181691"/>
                <a:gd name="connsiteY7-446" fmla="*/ 2762272 h 2876572"/>
                <a:gd name="connsiteX8-447" fmla="*/ 1524340 w 2181691"/>
                <a:gd name="connsiteY8-448" fmla="*/ 2876572 h 2876572"/>
                <a:gd name="connsiteX9-449" fmla="*/ 590890 w 2181691"/>
                <a:gd name="connsiteY9-450" fmla="*/ 2876572 h 2876572"/>
                <a:gd name="connsiteX0-451" fmla="*/ 590890 w 2181691"/>
                <a:gd name="connsiteY0-452" fmla="*/ 2876572 h 2876572"/>
                <a:gd name="connsiteX1-453" fmla="*/ 448015 w 2181691"/>
                <a:gd name="connsiteY1-454" fmla="*/ 2828947 h 2876572"/>
                <a:gd name="connsiteX2-455" fmla="*/ 324190 w 2181691"/>
                <a:gd name="connsiteY2-456" fmla="*/ 2428897 h 2876572"/>
                <a:gd name="connsiteX3-457" fmla="*/ 340 w 2181691"/>
                <a:gd name="connsiteY3-458" fmla="*/ 1123972 h 2876572"/>
                <a:gd name="connsiteX4-459" fmla="*/ 1133815 w 2181691"/>
                <a:gd name="connsiteY4-460" fmla="*/ 22 h 2876572"/>
                <a:gd name="connsiteX5-461" fmla="*/ 2181565 w 2181691"/>
                <a:gd name="connsiteY5-462" fmla="*/ 1095397 h 2876572"/>
                <a:gd name="connsiteX6-463" fmla="*/ 1838665 w 2181691"/>
                <a:gd name="connsiteY6-464" fmla="*/ 2428897 h 2876572"/>
                <a:gd name="connsiteX7-465" fmla="*/ 1638640 w 2181691"/>
                <a:gd name="connsiteY7-466" fmla="*/ 2762272 h 2876572"/>
                <a:gd name="connsiteX8-467" fmla="*/ 1524340 w 2181691"/>
                <a:gd name="connsiteY8-468" fmla="*/ 2876572 h 2876572"/>
                <a:gd name="connsiteX9-469" fmla="*/ 590890 w 2181691"/>
                <a:gd name="connsiteY9-470" fmla="*/ 2876572 h 2876572"/>
                <a:gd name="connsiteX0-471" fmla="*/ 809965 w 2181691"/>
                <a:gd name="connsiteY0-472" fmla="*/ 2876572 h 2876572"/>
                <a:gd name="connsiteX1-473" fmla="*/ 448015 w 2181691"/>
                <a:gd name="connsiteY1-474" fmla="*/ 2828947 h 2876572"/>
                <a:gd name="connsiteX2-475" fmla="*/ 324190 w 2181691"/>
                <a:gd name="connsiteY2-476" fmla="*/ 2428897 h 2876572"/>
                <a:gd name="connsiteX3-477" fmla="*/ 340 w 2181691"/>
                <a:gd name="connsiteY3-478" fmla="*/ 1123972 h 2876572"/>
                <a:gd name="connsiteX4-479" fmla="*/ 1133815 w 2181691"/>
                <a:gd name="connsiteY4-480" fmla="*/ 22 h 2876572"/>
                <a:gd name="connsiteX5-481" fmla="*/ 2181565 w 2181691"/>
                <a:gd name="connsiteY5-482" fmla="*/ 1095397 h 2876572"/>
                <a:gd name="connsiteX6-483" fmla="*/ 1838665 w 2181691"/>
                <a:gd name="connsiteY6-484" fmla="*/ 2428897 h 2876572"/>
                <a:gd name="connsiteX7-485" fmla="*/ 1638640 w 2181691"/>
                <a:gd name="connsiteY7-486" fmla="*/ 2762272 h 2876572"/>
                <a:gd name="connsiteX8-487" fmla="*/ 1524340 w 2181691"/>
                <a:gd name="connsiteY8-488" fmla="*/ 2876572 h 2876572"/>
                <a:gd name="connsiteX9-489" fmla="*/ 809965 w 2181691"/>
                <a:gd name="connsiteY9-490" fmla="*/ 2876572 h 2876572"/>
                <a:gd name="connsiteX0-491" fmla="*/ 809965 w 2181691"/>
                <a:gd name="connsiteY0-492" fmla="*/ 2876572 h 2876572"/>
                <a:gd name="connsiteX1-493" fmla="*/ 448015 w 2181691"/>
                <a:gd name="connsiteY1-494" fmla="*/ 2828947 h 2876572"/>
                <a:gd name="connsiteX2-495" fmla="*/ 324190 w 2181691"/>
                <a:gd name="connsiteY2-496" fmla="*/ 2428897 h 2876572"/>
                <a:gd name="connsiteX3-497" fmla="*/ 340 w 2181691"/>
                <a:gd name="connsiteY3-498" fmla="*/ 1123972 h 2876572"/>
                <a:gd name="connsiteX4-499" fmla="*/ 1133815 w 2181691"/>
                <a:gd name="connsiteY4-500" fmla="*/ 22 h 2876572"/>
                <a:gd name="connsiteX5-501" fmla="*/ 2181565 w 2181691"/>
                <a:gd name="connsiteY5-502" fmla="*/ 1095397 h 2876572"/>
                <a:gd name="connsiteX6-503" fmla="*/ 1838665 w 2181691"/>
                <a:gd name="connsiteY6-504" fmla="*/ 2428897 h 2876572"/>
                <a:gd name="connsiteX7-505" fmla="*/ 1638640 w 2181691"/>
                <a:gd name="connsiteY7-506" fmla="*/ 2762272 h 2876572"/>
                <a:gd name="connsiteX8-507" fmla="*/ 1390990 w 2181691"/>
                <a:gd name="connsiteY8-508" fmla="*/ 2876572 h 2876572"/>
                <a:gd name="connsiteX9-509" fmla="*/ 809965 w 2181691"/>
                <a:gd name="connsiteY9-510" fmla="*/ 2876572 h 2876572"/>
                <a:gd name="connsiteX0-511" fmla="*/ 714715 w 2181691"/>
                <a:gd name="connsiteY0-512" fmla="*/ 2876572 h 2876572"/>
                <a:gd name="connsiteX1-513" fmla="*/ 448015 w 2181691"/>
                <a:gd name="connsiteY1-514" fmla="*/ 2828947 h 2876572"/>
                <a:gd name="connsiteX2-515" fmla="*/ 324190 w 2181691"/>
                <a:gd name="connsiteY2-516" fmla="*/ 2428897 h 2876572"/>
                <a:gd name="connsiteX3-517" fmla="*/ 340 w 2181691"/>
                <a:gd name="connsiteY3-518" fmla="*/ 1123972 h 2876572"/>
                <a:gd name="connsiteX4-519" fmla="*/ 1133815 w 2181691"/>
                <a:gd name="connsiteY4-520" fmla="*/ 22 h 2876572"/>
                <a:gd name="connsiteX5-521" fmla="*/ 2181565 w 2181691"/>
                <a:gd name="connsiteY5-522" fmla="*/ 1095397 h 2876572"/>
                <a:gd name="connsiteX6-523" fmla="*/ 1838665 w 2181691"/>
                <a:gd name="connsiteY6-524" fmla="*/ 2428897 h 2876572"/>
                <a:gd name="connsiteX7-525" fmla="*/ 1638640 w 2181691"/>
                <a:gd name="connsiteY7-526" fmla="*/ 2762272 h 2876572"/>
                <a:gd name="connsiteX8-527" fmla="*/ 1390990 w 2181691"/>
                <a:gd name="connsiteY8-528" fmla="*/ 2876572 h 2876572"/>
                <a:gd name="connsiteX9-529" fmla="*/ 714715 w 2181691"/>
                <a:gd name="connsiteY9-530" fmla="*/ 2876572 h 2876572"/>
                <a:gd name="connsiteX0-531" fmla="*/ 1238366 w 2705342"/>
                <a:gd name="connsiteY0-532" fmla="*/ 2882562 h 2882562"/>
                <a:gd name="connsiteX1-533" fmla="*/ 971666 w 2705342"/>
                <a:gd name="connsiteY1-534" fmla="*/ 2834937 h 2882562"/>
                <a:gd name="connsiteX2-535" fmla="*/ 847841 w 2705342"/>
                <a:gd name="connsiteY2-536" fmla="*/ 2434887 h 2882562"/>
                <a:gd name="connsiteX3-537" fmla="*/ 116 w 2705342"/>
                <a:gd name="connsiteY3-538" fmla="*/ 1606212 h 2882562"/>
                <a:gd name="connsiteX4-539" fmla="*/ 1657466 w 2705342"/>
                <a:gd name="connsiteY4-540" fmla="*/ 6012 h 2882562"/>
                <a:gd name="connsiteX5-541" fmla="*/ 2705216 w 2705342"/>
                <a:gd name="connsiteY5-542" fmla="*/ 1101387 h 2882562"/>
                <a:gd name="connsiteX6-543" fmla="*/ 2362316 w 2705342"/>
                <a:gd name="connsiteY6-544" fmla="*/ 2434887 h 2882562"/>
                <a:gd name="connsiteX7-545" fmla="*/ 2162291 w 2705342"/>
                <a:gd name="connsiteY7-546" fmla="*/ 2768262 h 2882562"/>
                <a:gd name="connsiteX8-547" fmla="*/ 1914641 w 2705342"/>
                <a:gd name="connsiteY8-548" fmla="*/ 2882562 h 2882562"/>
                <a:gd name="connsiteX9-549" fmla="*/ 1238366 w 2705342"/>
                <a:gd name="connsiteY9-550" fmla="*/ 2882562 h 2882562"/>
                <a:gd name="connsiteX0-551" fmla="*/ 1238366 w 3181508"/>
                <a:gd name="connsiteY0-552" fmla="*/ 2876575 h 2876575"/>
                <a:gd name="connsiteX1-553" fmla="*/ 971666 w 3181508"/>
                <a:gd name="connsiteY1-554" fmla="*/ 2828950 h 2876575"/>
                <a:gd name="connsiteX2-555" fmla="*/ 847841 w 3181508"/>
                <a:gd name="connsiteY2-556" fmla="*/ 2428900 h 2876575"/>
                <a:gd name="connsiteX3-557" fmla="*/ 116 w 3181508"/>
                <a:gd name="connsiteY3-558" fmla="*/ 1600225 h 2876575"/>
                <a:gd name="connsiteX4-559" fmla="*/ 1657466 w 3181508"/>
                <a:gd name="connsiteY4-560" fmla="*/ 25 h 2876575"/>
                <a:gd name="connsiteX5-561" fmla="*/ 3181466 w 3181508"/>
                <a:gd name="connsiteY5-562" fmla="*/ 1562125 h 2876575"/>
                <a:gd name="connsiteX6-563" fmla="*/ 2362316 w 3181508"/>
                <a:gd name="connsiteY6-564" fmla="*/ 2428900 h 2876575"/>
                <a:gd name="connsiteX7-565" fmla="*/ 2162291 w 3181508"/>
                <a:gd name="connsiteY7-566" fmla="*/ 2762275 h 2876575"/>
                <a:gd name="connsiteX8-567" fmla="*/ 1914641 w 3181508"/>
                <a:gd name="connsiteY8-568" fmla="*/ 2876575 h 2876575"/>
                <a:gd name="connsiteX9-569" fmla="*/ 1238366 w 3181508"/>
                <a:gd name="connsiteY9-570" fmla="*/ 2876575 h 2876575"/>
                <a:gd name="connsiteX0-571" fmla="*/ 1249118 w 3206549"/>
                <a:gd name="connsiteY0-572" fmla="*/ 2876575 h 2876575"/>
                <a:gd name="connsiteX1-573" fmla="*/ 982418 w 3206549"/>
                <a:gd name="connsiteY1-574" fmla="*/ 2828950 h 2876575"/>
                <a:gd name="connsiteX2-575" fmla="*/ 858593 w 3206549"/>
                <a:gd name="connsiteY2-576" fmla="*/ 2428900 h 2876575"/>
                <a:gd name="connsiteX3-577" fmla="*/ 10868 w 3206549"/>
                <a:gd name="connsiteY3-578" fmla="*/ 1600225 h 2876575"/>
                <a:gd name="connsiteX4-579" fmla="*/ 1572968 w 3206549"/>
                <a:gd name="connsiteY4-580" fmla="*/ 25 h 2876575"/>
                <a:gd name="connsiteX5-581" fmla="*/ 3192218 w 3206549"/>
                <a:gd name="connsiteY5-582" fmla="*/ 1562125 h 2876575"/>
                <a:gd name="connsiteX6-583" fmla="*/ 2373068 w 3206549"/>
                <a:gd name="connsiteY6-584" fmla="*/ 2428900 h 2876575"/>
                <a:gd name="connsiteX7-585" fmla="*/ 2173043 w 3206549"/>
                <a:gd name="connsiteY7-586" fmla="*/ 2762275 h 2876575"/>
                <a:gd name="connsiteX8-587" fmla="*/ 1925393 w 3206549"/>
                <a:gd name="connsiteY8-588" fmla="*/ 2876575 h 2876575"/>
                <a:gd name="connsiteX9-589" fmla="*/ 1249118 w 3206549"/>
                <a:gd name="connsiteY9-590" fmla="*/ 2876575 h 2876575"/>
                <a:gd name="connsiteX0-591" fmla="*/ 1274620 w 3232051"/>
                <a:gd name="connsiteY0-592" fmla="*/ 2876575 h 2914675"/>
                <a:gd name="connsiteX1-593" fmla="*/ 1007920 w 3232051"/>
                <a:gd name="connsiteY1-594" fmla="*/ 2828950 h 2914675"/>
                <a:gd name="connsiteX2-595" fmla="*/ 493570 w 3232051"/>
                <a:gd name="connsiteY2-596" fmla="*/ 2914675 h 2914675"/>
                <a:gd name="connsiteX3-597" fmla="*/ 36370 w 3232051"/>
                <a:gd name="connsiteY3-598" fmla="*/ 1600225 h 2914675"/>
                <a:gd name="connsiteX4-599" fmla="*/ 1598470 w 3232051"/>
                <a:gd name="connsiteY4-600" fmla="*/ 25 h 2914675"/>
                <a:gd name="connsiteX5-601" fmla="*/ 3217720 w 3232051"/>
                <a:gd name="connsiteY5-602" fmla="*/ 1562125 h 2914675"/>
                <a:gd name="connsiteX6-603" fmla="*/ 2398570 w 3232051"/>
                <a:gd name="connsiteY6-604" fmla="*/ 2428900 h 2914675"/>
                <a:gd name="connsiteX7-605" fmla="*/ 2198545 w 3232051"/>
                <a:gd name="connsiteY7-606" fmla="*/ 2762275 h 2914675"/>
                <a:gd name="connsiteX8-607" fmla="*/ 1950895 w 3232051"/>
                <a:gd name="connsiteY8-608" fmla="*/ 2876575 h 2914675"/>
                <a:gd name="connsiteX9-609" fmla="*/ 1274620 w 3232051"/>
                <a:gd name="connsiteY9-610" fmla="*/ 2876575 h 2914675"/>
                <a:gd name="connsiteX0-611" fmla="*/ 1274620 w 3232051"/>
                <a:gd name="connsiteY0-612" fmla="*/ 2876575 h 4372000"/>
                <a:gd name="connsiteX1-613" fmla="*/ 1007920 w 3232051"/>
                <a:gd name="connsiteY1-614" fmla="*/ 4372000 h 4372000"/>
                <a:gd name="connsiteX2-615" fmla="*/ 493570 w 3232051"/>
                <a:gd name="connsiteY2-616" fmla="*/ 2914675 h 4372000"/>
                <a:gd name="connsiteX3-617" fmla="*/ 36370 w 3232051"/>
                <a:gd name="connsiteY3-618" fmla="*/ 1600225 h 4372000"/>
                <a:gd name="connsiteX4-619" fmla="*/ 1598470 w 3232051"/>
                <a:gd name="connsiteY4-620" fmla="*/ 25 h 4372000"/>
                <a:gd name="connsiteX5-621" fmla="*/ 3217720 w 3232051"/>
                <a:gd name="connsiteY5-622" fmla="*/ 1562125 h 4372000"/>
                <a:gd name="connsiteX6-623" fmla="*/ 2398570 w 3232051"/>
                <a:gd name="connsiteY6-624" fmla="*/ 2428900 h 4372000"/>
                <a:gd name="connsiteX7-625" fmla="*/ 2198545 w 3232051"/>
                <a:gd name="connsiteY7-626" fmla="*/ 2762275 h 4372000"/>
                <a:gd name="connsiteX8-627" fmla="*/ 1950895 w 3232051"/>
                <a:gd name="connsiteY8-628" fmla="*/ 2876575 h 4372000"/>
                <a:gd name="connsiteX9-629" fmla="*/ 1274620 w 3232051"/>
                <a:gd name="connsiteY9-630" fmla="*/ 2876575 h 4372000"/>
                <a:gd name="connsiteX0-631" fmla="*/ 1274620 w 3232051"/>
                <a:gd name="connsiteY0-632" fmla="*/ 2876575 h 4486300"/>
                <a:gd name="connsiteX1-633" fmla="*/ 903145 w 3232051"/>
                <a:gd name="connsiteY1-634" fmla="*/ 4486300 h 4486300"/>
                <a:gd name="connsiteX2-635" fmla="*/ 493570 w 3232051"/>
                <a:gd name="connsiteY2-636" fmla="*/ 2914675 h 4486300"/>
                <a:gd name="connsiteX3-637" fmla="*/ 36370 w 3232051"/>
                <a:gd name="connsiteY3-638" fmla="*/ 1600225 h 4486300"/>
                <a:gd name="connsiteX4-639" fmla="*/ 1598470 w 3232051"/>
                <a:gd name="connsiteY4-640" fmla="*/ 25 h 4486300"/>
                <a:gd name="connsiteX5-641" fmla="*/ 3217720 w 3232051"/>
                <a:gd name="connsiteY5-642" fmla="*/ 1562125 h 4486300"/>
                <a:gd name="connsiteX6-643" fmla="*/ 2398570 w 3232051"/>
                <a:gd name="connsiteY6-644" fmla="*/ 2428900 h 4486300"/>
                <a:gd name="connsiteX7-645" fmla="*/ 2198545 w 3232051"/>
                <a:gd name="connsiteY7-646" fmla="*/ 2762275 h 4486300"/>
                <a:gd name="connsiteX8-647" fmla="*/ 1950895 w 3232051"/>
                <a:gd name="connsiteY8-648" fmla="*/ 2876575 h 4486300"/>
                <a:gd name="connsiteX9-649" fmla="*/ 1274620 w 3232051"/>
                <a:gd name="connsiteY9-650" fmla="*/ 2876575 h 4486300"/>
                <a:gd name="connsiteX0-651" fmla="*/ 2265220 w 3232051"/>
                <a:gd name="connsiteY0-652" fmla="*/ 4495825 h 4495825"/>
                <a:gd name="connsiteX1-653" fmla="*/ 903145 w 3232051"/>
                <a:gd name="connsiteY1-654" fmla="*/ 4486300 h 4495825"/>
                <a:gd name="connsiteX2-655" fmla="*/ 493570 w 3232051"/>
                <a:gd name="connsiteY2-656" fmla="*/ 2914675 h 4495825"/>
                <a:gd name="connsiteX3-657" fmla="*/ 36370 w 3232051"/>
                <a:gd name="connsiteY3-658" fmla="*/ 1600225 h 4495825"/>
                <a:gd name="connsiteX4-659" fmla="*/ 1598470 w 3232051"/>
                <a:gd name="connsiteY4-660" fmla="*/ 25 h 4495825"/>
                <a:gd name="connsiteX5-661" fmla="*/ 3217720 w 3232051"/>
                <a:gd name="connsiteY5-662" fmla="*/ 1562125 h 4495825"/>
                <a:gd name="connsiteX6-663" fmla="*/ 2398570 w 3232051"/>
                <a:gd name="connsiteY6-664" fmla="*/ 2428900 h 4495825"/>
                <a:gd name="connsiteX7-665" fmla="*/ 2198545 w 3232051"/>
                <a:gd name="connsiteY7-666" fmla="*/ 2762275 h 4495825"/>
                <a:gd name="connsiteX8-667" fmla="*/ 1950895 w 3232051"/>
                <a:gd name="connsiteY8-668" fmla="*/ 2876575 h 4495825"/>
                <a:gd name="connsiteX9-669" fmla="*/ 2265220 w 3232051"/>
                <a:gd name="connsiteY9-670" fmla="*/ 4495825 h 4495825"/>
                <a:gd name="connsiteX0-671" fmla="*/ 2265220 w 3232051"/>
                <a:gd name="connsiteY0-672" fmla="*/ 4495825 h 4495825"/>
                <a:gd name="connsiteX1-673" fmla="*/ 903145 w 3232051"/>
                <a:gd name="connsiteY1-674" fmla="*/ 4486300 h 4495825"/>
                <a:gd name="connsiteX2-675" fmla="*/ 493570 w 3232051"/>
                <a:gd name="connsiteY2-676" fmla="*/ 2914675 h 4495825"/>
                <a:gd name="connsiteX3-677" fmla="*/ 36370 w 3232051"/>
                <a:gd name="connsiteY3-678" fmla="*/ 1600225 h 4495825"/>
                <a:gd name="connsiteX4-679" fmla="*/ 1598470 w 3232051"/>
                <a:gd name="connsiteY4-680" fmla="*/ 25 h 4495825"/>
                <a:gd name="connsiteX5-681" fmla="*/ 3217720 w 3232051"/>
                <a:gd name="connsiteY5-682" fmla="*/ 1562125 h 4495825"/>
                <a:gd name="connsiteX6-683" fmla="*/ 2398570 w 3232051"/>
                <a:gd name="connsiteY6-684" fmla="*/ 2428900 h 4495825"/>
                <a:gd name="connsiteX7-685" fmla="*/ 2198545 w 3232051"/>
                <a:gd name="connsiteY7-686" fmla="*/ 2762275 h 4495825"/>
                <a:gd name="connsiteX8-687" fmla="*/ 2741470 w 3232051"/>
                <a:gd name="connsiteY8-688" fmla="*/ 2971825 h 4495825"/>
                <a:gd name="connsiteX9-689" fmla="*/ 2265220 w 3232051"/>
                <a:gd name="connsiteY9-690" fmla="*/ 4495825 h 4495825"/>
                <a:gd name="connsiteX0-691" fmla="*/ 2265220 w 3232051"/>
                <a:gd name="connsiteY0-692" fmla="*/ 4495825 h 4495825"/>
                <a:gd name="connsiteX1-693" fmla="*/ 903145 w 3232051"/>
                <a:gd name="connsiteY1-694" fmla="*/ 4486300 h 4495825"/>
                <a:gd name="connsiteX2-695" fmla="*/ 493570 w 3232051"/>
                <a:gd name="connsiteY2-696" fmla="*/ 2914675 h 4495825"/>
                <a:gd name="connsiteX3-697" fmla="*/ 36370 w 3232051"/>
                <a:gd name="connsiteY3-698" fmla="*/ 1600225 h 4495825"/>
                <a:gd name="connsiteX4-699" fmla="*/ 1598470 w 3232051"/>
                <a:gd name="connsiteY4-700" fmla="*/ 25 h 4495825"/>
                <a:gd name="connsiteX5-701" fmla="*/ 3217720 w 3232051"/>
                <a:gd name="connsiteY5-702" fmla="*/ 1562125 h 4495825"/>
                <a:gd name="connsiteX6-703" fmla="*/ 2398570 w 3232051"/>
                <a:gd name="connsiteY6-704" fmla="*/ 2428900 h 4495825"/>
                <a:gd name="connsiteX7-705" fmla="*/ 2741470 w 3232051"/>
                <a:gd name="connsiteY7-706" fmla="*/ 2971825 h 4495825"/>
                <a:gd name="connsiteX8-707" fmla="*/ 2265220 w 3232051"/>
                <a:gd name="connsiteY8-708" fmla="*/ 4495825 h 4495825"/>
                <a:gd name="connsiteX0-709" fmla="*/ 2265220 w 3259860"/>
                <a:gd name="connsiteY0-710" fmla="*/ 4495828 h 4495828"/>
                <a:gd name="connsiteX1-711" fmla="*/ 903145 w 3259860"/>
                <a:gd name="connsiteY1-712" fmla="*/ 4486303 h 4495828"/>
                <a:gd name="connsiteX2-713" fmla="*/ 493570 w 3259860"/>
                <a:gd name="connsiteY2-714" fmla="*/ 2914678 h 4495828"/>
                <a:gd name="connsiteX3-715" fmla="*/ 36370 w 3259860"/>
                <a:gd name="connsiteY3-716" fmla="*/ 1600228 h 4495828"/>
                <a:gd name="connsiteX4-717" fmla="*/ 1598470 w 3259860"/>
                <a:gd name="connsiteY4-718" fmla="*/ 28 h 4495828"/>
                <a:gd name="connsiteX5-719" fmla="*/ 3217720 w 3259860"/>
                <a:gd name="connsiteY5-720" fmla="*/ 1562128 h 4495828"/>
                <a:gd name="connsiteX6-721" fmla="*/ 2741470 w 3259860"/>
                <a:gd name="connsiteY6-722" fmla="*/ 2971828 h 4495828"/>
                <a:gd name="connsiteX7-723" fmla="*/ 2265220 w 3259860"/>
                <a:gd name="connsiteY7-724" fmla="*/ 4495828 h 4495828"/>
                <a:gd name="connsiteX0-725" fmla="*/ 2265220 w 3259860"/>
                <a:gd name="connsiteY0-726" fmla="*/ 4495807 h 4495807"/>
                <a:gd name="connsiteX1-727" fmla="*/ 903145 w 3259860"/>
                <a:gd name="connsiteY1-728" fmla="*/ 4486282 h 4495807"/>
                <a:gd name="connsiteX2-729" fmla="*/ 493570 w 3259860"/>
                <a:gd name="connsiteY2-730" fmla="*/ 2914657 h 4495807"/>
                <a:gd name="connsiteX3-731" fmla="*/ 36370 w 3259860"/>
                <a:gd name="connsiteY3-732" fmla="*/ 1600207 h 4495807"/>
                <a:gd name="connsiteX4-733" fmla="*/ 1598470 w 3259860"/>
                <a:gd name="connsiteY4-734" fmla="*/ 7 h 4495807"/>
                <a:gd name="connsiteX5-735" fmla="*/ 3217720 w 3259860"/>
                <a:gd name="connsiteY5-736" fmla="*/ 1562107 h 4495807"/>
                <a:gd name="connsiteX6-737" fmla="*/ 2741470 w 3259860"/>
                <a:gd name="connsiteY6-738" fmla="*/ 2971807 h 4495807"/>
                <a:gd name="connsiteX7-739" fmla="*/ 2265220 w 3259860"/>
                <a:gd name="connsiteY7-740" fmla="*/ 4495807 h 4495807"/>
                <a:gd name="connsiteX0-741" fmla="*/ 2265220 w 3219387"/>
                <a:gd name="connsiteY0-742" fmla="*/ 4495807 h 4495807"/>
                <a:gd name="connsiteX1-743" fmla="*/ 903145 w 3219387"/>
                <a:gd name="connsiteY1-744" fmla="*/ 4486282 h 4495807"/>
                <a:gd name="connsiteX2-745" fmla="*/ 493570 w 3219387"/>
                <a:gd name="connsiteY2-746" fmla="*/ 2914657 h 4495807"/>
                <a:gd name="connsiteX3-747" fmla="*/ 36370 w 3219387"/>
                <a:gd name="connsiteY3-748" fmla="*/ 1600207 h 4495807"/>
                <a:gd name="connsiteX4-749" fmla="*/ 1598470 w 3219387"/>
                <a:gd name="connsiteY4-750" fmla="*/ 7 h 4495807"/>
                <a:gd name="connsiteX5-751" fmla="*/ 3217720 w 3219387"/>
                <a:gd name="connsiteY5-752" fmla="*/ 1562107 h 4495807"/>
                <a:gd name="connsiteX6-753" fmla="*/ 2741470 w 3219387"/>
                <a:gd name="connsiteY6-754" fmla="*/ 2971807 h 4495807"/>
                <a:gd name="connsiteX7-755" fmla="*/ 2265220 w 3219387"/>
                <a:gd name="connsiteY7-756" fmla="*/ 4495807 h 4495807"/>
                <a:gd name="connsiteX0-757" fmla="*/ 2228870 w 3183037"/>
                <a:gd name="connsiteY0-758" fmla="*/ 4495807 h 4495807"/>
                <a:gd name="connsiteX1-759" fmla="*/ 866795 w 3183037"/>
                <a:gd name="connsiteY1-760" fmla="*/ 4486282 h 4495807"/>
                <a:gd name="connsiteX2-761" fmla="*/ 457220 w 3183037"/>
                <a:gd name="connsiteY2-762" fmla="*/ 2914657 h 4495807"/>
                <a:gd name="connsiteX3-763" fmla="*/ 20 w 3183037"/>
                <a:gd name="connsiteY3-764" fmla="*/ 1600207 h 4495807"/>
                <a:gd name="connsiteX4-765" fmla="*/ 1562120 w 3183037"/>
                <a:gd name="connsiteY4-766" fmla="*/ 7 h 4495807"/>
                <a:gd name="connsiteX5-767" fmla="*/ 3181370 w 3183037"/>
                <a:gd name="connsiteY5-768" fmla="*/ 1562107 h 4495807"/>
                <a:gd name="connsiteX6-769" fmla="*/ 2705120 w 3183037"/>
                <a:gd name="connsiteY6-770" fmla="*/ 2971807 h 4495807"/>
                <a:gd name="connsiteX7-771" fmla="*/ 2228870 w 3183037"/>
                <a:gd name="connsiteY7-772" fmla="*/ 4495807 h 4495807"/>
                <a:gd name="connsiteX0-773" fmla="*/ 2228870 w 3183037"/>
                <a:gd name="connsiteY0-774" fmla="*/ 4495807 h 4495807"/>
                <a:gd name="connsiteX1-775" fmla="*/ 866795 w 3183037"/>
                <a:gd name="connsiteY1-776" fmla="*/ 4486282 h 4495807"/>
                <a:gd name="connsiteX2-777" fmla="*/ 457220 w 3183037"/>
                <a:gd name="connsiteY2-778" fmla="*/ 2914657 h 4495807"/>
                <a:gd name="connsiteX3-779" fmla="*/ 20 w 3183037"/>
                <a:gd name="connsiteY3-780" fmla="*/ 1600207 h 4495807"/>
                <a:gd name="connsiteX4-781" fmla="*/ 1562120 w 3183037"/>
                <a:gd name="connsiteY4-782" fmla="*/ 7 h 4495807"/>
                <a:gd name="connsiteX5-783" fmla="*/ 3181370 w 3183037"/>
                <a:gd name="connsiteY5-784" fmla="*/ 1562107 h 4495807"/>
                <a:gd name="connsiteX6-785" fmla="*/ 2705120 w 3183037"/>
                <a:gd name="connsiteY6-786" fmla="*/ 2971807 h 4495807"/>
                <a:gd name="connsiteX7-787" fmla="*/ 2228870 w 3183037"/>
                <a:gd name="connsiteY7-788" fmla="*/ 4495807 h 4495807"/>
                <a:gd name="connsiteX0-789" fmla="*/ 2228870 w 3183942"/>
                <a:gd name="connsiteY0-790" fmla="*/ 4495807 h 4495807"/>
                <a:gd name="connsiteX1-791" fmla="*/ 866795 w 3183942"/>
                <a:gd name="connsiteY1-792" fmla="*/ 4486282 h 4495807"/>
                <a:gd name="connsiteX2-793" fmla="*/ 457220 w 3183942"/>
                <a:gd name="connsiteY2-794" fmla="*/ 2914657 h 4495807"/>
                <a:gd name="connsiteX3-795" fmla="*/ 20 w 3183942"/>
                <a:gd name="connsiteY3-796" fmla="*/ 1600207 h 4495807"/>
                <a:gd name="connsiteX4-797" fmla="*/ 1562120 w 3183942"/>
                <a:gd name="connsiteY4-798" fmla="*/ 7 h 4495807"/>
                <a:gd name="connsiteX5-799" fmla="*/ 3181370 w 3183942"/>
                <a:gd name="connsiteY5-800" fmla="*/ 1562107 h 4495807"/>
                <a:gd name="connsiteX6-801" fmla="*/ 2705120 w 3183942"/>
                <a:gd name="connsiteY6-802" fmla="*/ 2971807 h 4495807"/>
                <a:gd name="connsiteX7-803" fmla="*/ 2228870 w 3183942"/>
                <a:gd name="connsiteY7-804" fmla="*/ 4495807 h 4495807"/>
                <a:gd name="connsiteX0-805" fmla="*/ 2228870 w 3183600"/>
                <a:gd name="connsiteY0-806" fmla="*/ 4495807 h 4495807"/>
                <a:gd name="connsiteX1-807" fmla="*/ 866795 w 3183600"/>
                <a:gd name="connsiteY1-808" fmla="*/ 4486282 h 4495807"/>
                <a:gd name="connsiteX2-809" fmla="*/ 457220 w 3183600"/>
                <a:gd name="connsiteY2-810" fmla="*/ 2914657 h 4495807"/>
                <a:gd name="connsiteX3-811" fmla="*/ 20 w 3183600"/>
                <a:gd name="connsiteY3-812" fmla="*/ 1600207 h 4495807"/>
                <a:gd name="connsiteX4-813" fmla="*/ 1562120 w 3183600"/>
                <a:gd name="connsiteY4-814" fmla="*/ 7 h 4495807"/>
                <a:gd name="connsiteX5-815" fmla="*/ 3181370 w 3183600"/>
                <a:gd name="connsiteY5-816" fmla="*/ 1562107 h 4495807"/>
                <a:gd name="connsiteX6-817" fmla="*/ 2705120 w 3183600"/>
                <a:gd name="connsiteY6-818" fmla="*/ 2971807 h 4495807"/>
                <a:gd name="connsiteX7-819" fmla="*/ 2228870 w 3183600"/>
                <a:gd name="connsiteY7-820" fmla="*/ 4495807 h 4495807"/>
                <a:gd name="connsiteX0-821" fmla="*/ 2269249 w 3223979"/>
                <a:gd name="connsiteY0-822" fmla="*/ 4495807 h 4495807"/>
                <a:gd name="connsiteX1-823" fmla="*/ 907174 w 3223979"/>
                <a:gd name="connsiteY1-824" fmla="*/ 4486282 h 4495807"/>
                <a:gd name="connsiteX2-825" fmla="*/ 497599 w 3223979"/>
                <a:gd name="connsiteY2-826" fmla="*/ 2914657 h 4495807"/>
                <a:gd name="connsiteX3-827" fmla="*/ 40399 w 3223979"/>
                <a:gd name="connsiteY3-828" fmla="*/ 1600207 h 4495807"/>
                <a:gd name="connsiteX4-829" fmla="*/ 1602499 w 3223979"/>
                <a:gd name="connsiteY4-830" fmla="*/ 7 h 4495807"/>
                <a:gd name="connsiteX5-831" fmla="*/ 3221749 w 3223979"/>
                <a:gd name="connsiteY5-832" fmla="*/ 1562107 h 4495807"/>
                <a:gd name="connsiteX6-833" fmla="*/ 2745499 w 3223979"/>
                <a:gd name="connsiteY6-834" fmla="*/ 2971807 h 4495807"/>
                <a:gd name="connsiteX7-835" fmla="*/ 2269249 w 3223979"/>
                <a:gd name="connsiteY7-836" fmla="*/ 4495807 h 4495807"/>
                <a:gd name="connsiteX0-837" fmla="*/ 2274286 w 3229016"/>
                <a:gd name="connsiteY0-838" fmla="*/ 4495807 h 4495807"/>
                <a:gd name="connsiteX1-839" fmla="*/ 912211 w 3229016"/>
                <a:gd name="connsiteY1-840" fmla="*/ 4486282 h 4495807"/>
                <a:gd name="connsiteX2-841" fmla="*/ 502636 w 3229016"/>
                <a:gd name="connsiteY2-842" fmla="*/ 2914657 h 4495807"/>
                <a:gd name="connsiteX3-843" fmla="*/ 45436 w 3229016"/>
                <a:gd name="connsiteY3-844" fmla="*/ 1600207 h 4495807"/>
                <a:gd name="connsiteX4-845" fmla="*/ 1607536 w 3229016"/>
                <a:gd name="connsiteY4-846" fmla="*/ 7 h 4495807"/>
                <a:gd name="connsiteX5-847" fmla="*/ 3226786 w 3229016"/>
                <a:gd name="connsiteY5-848" fmla="*/ 1562107 h 4495807"/>
                <a:gd name="connsiteX6-849" fmla="*/ 2750536 w 3229016"/>
                <a:gd name="connsiteY6-850" fmla="*/ 2971807 h 4495807"/>
                <a:gd name="connsiteX7-851" fmla="*/ 2274286 w 3229016"/>
                <a:gd name="connsiteY7-852" fmla="*/ 4495807 h 4495807"/>
                <a:gd name="connsiteX0-853" fmla="*/ 2228882 w 3183612"/>
                <a:gd name="connsiteY0-854" fmla="*/ 4495807 h 4495807"/>
                <a:gd name="connsiteX1-855" fmla="*/ 866807 w 3183612"/>
                <a:gd name="connsiteY1-856" fmla="*/ 4486282 h 4495807"/>
                <a:gd name="connsiteX2-857" fmla="*/ 457232 w 3183612"/>
                <a:gd name="connsiteY2-858" fmla="*/ 2914657 h 4495807"/>
                <a:gd name="connsiteX3-859" fmla="*/ 32 w 3183612"/>
                <a:gd name="connsiteY3-860" fmla="*/ 1600207 h 4495807"/>
                <a:gd name="connsiteX4-861" fmla="*/ 1562132 w 3183612"/>
                <a:gd name="connsiteY4-862" fmla="*/ 7 h 4495807"/>
                <a:gd name="connsiteX5-863" fmla="*/ 3181382 w 3183612"/>
                <a:gd name="connsiteY5-864" fmla="*/ 1562107 h 4495807"/>
                <a:gd name="connsiteX6-865" fmla="*/ 2705132 w 3183612"/>
                <a:gd name="connsiteY6-866" fmla="*/ 2971807 h 4495807"/>
                <a:gd name="connsiteX7-867" fmla="*/ 2228882 w 3183612"/>
                <a:gd name="connsiteY7-868" fmla="*/ 4495807 h 4495807"/>
                <a:gd name="connsiteX0-869" fmla="*/ 2228933 w 3183663"/>
                <a:gd name="connsiteY0-870" fmla="*/ 4495807 h 4495807"/>
                <a:gd name="connsiteX1-871" fmla="*/ 866858 w 3183663"/>
                <a:gd name="connsiteY1-872" fmla="*/ 4486282 h 4495807"/>
                <a:gd name="connsiteX2-873" fmla="*/ 457283 w 3183663"/>
                <a:gd name="connsiteY2-874" fmla="*/ 2914657 h 4495807"/>
                <a:gd name="connsiteX3-875" fmla="*/ 83 w 3183663"/>
                <a:gd name="connsiteY3-876" fmla="*/ 1600207 h 4495807"/>
                <a:gd name="connsiteX4-877" fmla="*/ 1562183 w 3183663"/>
                <a:gd name="connsiteY4-878" fmla="*/ 7 h 4495807"/>
                <a:gd name="connsiteX5-879" fmla="*/ 3181433 w 3183663"/>
                <a:gd name="connsiteY5-880" fmla="*/ 1562107 h 4495807"/>
                <a:gd name="connsiteX6-881" fmla="*/ 2705183 w 3183663"/>
                <a:gd name="connsiteY6-882" fmla="*/ 2971807 h 4495807"/>
                <a:gd name="connsiteX7-883" fmla="*/ 2228933 w 3183663"/>
                <a:gd name="connsiteY7-884" fmla="*/ 4495807 h 4495807"/>
                <a:gd name="connsiteX0-885" fmla="*/ 2228933 w 3183663"/>
                <a:gd name="connsiteY0-886" fmla="*/ 4495807 h 4495807"/>
                <a:gd name="connsiteX1-887" fmla="*/ 866858 w 3183663"/>
                <a:gd name="connsiteY1-888" fmla="*/ 4486282 h 4495807"/>
                <a:gd name="connsiteX2-889" fmla="*/ 457283 w 3183663"/>
                <a:gd name="connsiteY2-890" fmla="*/ 2914657 h 4495807"/>
                <a:gd name="connsiteX3-891" fmla="*/ 83 w 3183663"/>
                <a:gd name="connsiteY3-892" fmla="*/ 1600207 h 4495807"/>
                <a:gd name="connsiteX4-893" fmla="*/ 1562183 w 3183663"/>
                <a:gd name="connsiteY4-894" fmla="*/ 7 h 4495807"/>
                <a:gd name="connsiteX5-895" fmla="*/ 3181433 w 3183663"/>
                <a:gd name="connsiteY5-896" fmla="*/ 1562107 h 4495807"/>
                <a:gd name="connsiteX6-897" fmla="*/ 2705183 w 3183663"/>
                <a:gd name="connsiteY6-898" fmla="*/ 2971807 h 4495807"/>
                <a:gd name="connsiteX7-899" fmla="*/ 2228933 w 3183663"/>
                <a:gd name="connsiteY7-900" fmla="*/ 4495807 h 4495807"/>
                <a:gd name="connsiteX0-901" fmla="*/ 2228933 w 3183663"/>
                <a:gd name="connsiteY0-902" fmla="*/ 4495807 h 4495814"/>
                <a:gd name="connsiteX1-903" fmla="*/ 866858 w 3183663"/>
                <a:gd name="connsiteY1-904" fmla="*/ 4486282 h 4495814"/>
                <a:gd name="connsiteX2-905" fmla="*/ 457283 w 3183663"/>
                <a:gd name="connsiteY2-906" fmla="*/ 2914657 h 4495814"/>
                <a:gd name="connsiteX3-907" fmla="*/ 83 w 3183663"/>
                <a:gd name="connsiteY3-908" fmla="*/ 1600207 h 4495814"/>
                <a:gd name="connsiteX4-909" fmla="*/ 1562183 w 3183663"/>
                <a:gd name="connsiteY4-910" fmla="*/ 7 h 4495814"/>
                <a:gd name="connsiteX5-911" fmla="*/ 3181433 w 3183663"/>
                <a:gd name="connsiteY5-912" fmla="*/ 1562107 h 4495814"/>
                <a:gd name="connsiteX6-913" fmla="*/ 2705183 w 3183663"/>
                <a:gd name="connsiteY6-914" fmla="*/ 2971807 h 4495814"/>
                <a:gd name="connsiteX7-915" fmla="*/ 2228933 w 3183663"/>
                <a:gd name="connsiteY7-916" fmla="*/ 4495807 h 4495814"/>
                <a:gd name="connsiteX0-917" fmla="*/ 2228933 w 3183663"/>
                <a:gd name="connsiteY0-918" fmla="*/ 4495807 h 4501467"/>
                <a:gd name="connsiteX1-919" fmla="*/ 866858 w 3183663"/>
                <a:gd name="connsiteY1-920" fmla="*/ 4486282 h 4501467"/>
                <a:gd name="connsiteX2-921" fmla="*/ 457283 w 3183663"/>
                <a:gd name="connsiteY2-922" fmla="*/ 2914657 h 4501467"/>
                <a:gd name="connsiteX3-923" fmla="*/ 83 w 3183663"/>
                <a:gd name="connsiteY3-924" fmla="*/ 1600207 h 4501467"/>
                <a:gd name="connsiteX4-925" fmla="*/ 1562183 w 3183663"/>
                <a:gd name="connsiteY4-926" fmla="*/ 7 h 4501467"/>
                <a:gd name="connsiteX5-927" fmla="*/ 3181433 w 3183663"/>
                <a:gd name="connsiteY5-928" fmla="*/ 1562107 h 4501467"/>
                <a:gd name="connsiteX6-929" fmla="*/ 2705183 w 3183663"/>
                <a:gd name="connsiteY6-930" fmla="*/ 2971807 h 4501467"/>
                <a:gd name="connsiteX7-931" fmla="*/ 2228933 w 3183663"/>
                <a:gd name="connsiteY7-932" fmla="*/ 4495807 h 4501467"/>
                <a:gd name="connsiteX0-933" fmla="*/ 2228933 w 3183663"/>
                <a:gd name="connsiteY0-934" fmla="*/ 4495807 h 4501467"/>
                <a:gd name="connsiteX1-935" fmla="*/ 866858 w 3183663"/>
                <a:gd name="connsiteY1-936" fmla="*/ 4486282 h 4501467"/>
                <a:gd name="connsiteX2-937" fmla="*/ 457283 w 3183663"/>
                <a:gd name="connsiteY2-938" fmla="*/ 2914657 h 4501467"/>
                <a:gd name="connsiteX3-939" fmla="*/ 83 w 3183663"/>
                <a:gd name="connsiteY3-940" fmla="*/ 1600207 h 4501467"/>
                <a:gd name="connsiteX4-941" fmla="*/ 1562183 w 3183663"/>
                <a:gd name="connsiteY4-942" fmla="*/ 7 h 4501467"/>
                <a:gd name="connsiteX5-943" fmla="*/ 3181433 w 3183663"/>
                <a:gd name="connsiteY5-944" fmla="*/ 1562107 h 4501467"/>
                <a:gd name="connsiteX6-945" fmla="*/ 2705183 w 3183663"/>
                <a:gd name="connsiteY6-946" fmla="*/ 2971807 h 4501467"/>
                <a:gd name="connsiteX7-947" fmla="*/ 2228933 w 3183663"/>
                <a:gd name="connsiteY7-948" fmla="*/ 4495807 h 4501467"/>
                <a:gd name="connsiteX0-949" fmla="*/ 2228933 w 3183663"/>
                <a:gd name="connsiteY0-950" fmla="*/ 4495807 h 4612660"/>
                <a:gd name="connsiteX1-951" fmla="*/ 933533 w 3183663"/>
                <a:gd name="connsiteY1-952" fmla="*/ 4505332 h 4612660"/>
                <a:gd name="connsiteX2-953" fmla="*/ 457283 w 3183663"/>
                <a:gd name="connsiteY2-954" fmla="*/ 2914657 h 4612660"/>
                <a:gd name="connsiteX3-955" fmla="*/ 83 w 3183663"/>
                <a:gd name="connsiteY3-956" fmla="*/ 1600207 h 4612660"/>
                <a:gd name="connsiteX4-957" fmla="*/ 1562183 w 3183663"/>
                <a:gd name="connsiteY4-958" fmla="*/ 7 h 4612660"/>
                <a:gd name="connsiteX5-959" fmla="*/ 3181433 w 3183663"/>
                <a:gd name="connsiteY5-960" fmla="*/ 1562107 h 4612660"/>
                <a:gd name="connsiteX6-961" fmla="*/ 2705183 w 3183663"/>
                <a:gd name="connsiteY6-962" fmla="*/ 2971807 h 4612660"/>
                <a:gd name="connsiteX7-963" fmla="*/ 2228933 w 3183663"/>
                <a:gd name="connsiteY7-964" fmla="*/ 4495807 h 4612660"/>
                <a:gd name="connsiteX0-965" fmla="*/ 2228933 w 3183663"/>
                <a:gd name="connsiteY0-966" fmla="*/ 4495807 h 4612660"/>
                <a:gd name="connsiteX1-967" fmla="*/ 933533 w 3183663"/>
                <a:gd name="connsiteY1-968" fmla="*/ 4505332 h 4612660"/>
                <a:gd name="connsiteX2-969" fmla="*/ 457283 w 3183663"/>
                <a:gd name="connsiteY2-970" fmla="*/ 2914657 h 4612660"/>
                <a:gd name="connsiteX3-971" fmla="*/ 83 w 3183663"/>
                <a:gd name="connsiteY3-972" fmla="*/ 1600207 h 4612660"/>
                <a:gd name="connsiteX4-973" fmla="*/ 1562183 w 3183663"/>
                <a:gd name="connsiteY4-974" fmla="*/ 7 h 4612660"/>
                <a:gd name="connsiteX5-975" fmla="*/ 3181433 w 3183663"/>
                <a:gd name="connsiteY5-976" fmla="*/ 1562107 h 4612660"/>
                <a:gd name="connsiteX6-977" fmla="*/ 2705183 w 3183663"/>
                <a:gd name="connsiteY6-978" fmla="*/ 2971807 h 4612660"/>
                <a:gd name="connsiteX7-979" fmla="*/ 2228933 w 3183663"/>
                <a:gd name="connsiteY7-980" fmla="*/ 4495807 h 4612660"/>
                <a:gd name="connsiteX0-981" fmla="*/ 2228933 w 3183663"/>
                <a:gd name="connsiteY0-982" fmla="*/ 4495807 h 4506326"/>
                <a:gd name="connsiteX1-983" fmla="*/ 933533 w 3183663"/>
                <a:gd name="connsiteY1-984" fmla="*/ 4505332 h 4506326"/>
                <a:gd name="connsiteX2-985" fmla="*/ 457283 w 3183663"/>
                <a:gd name="connsiteY2-986" fmla="*/ 2914657 h 4506326"/>
                <a:gd name="connsiteX3-987" fmla="*/ 83 w 3183663"/>
                <a:gd name="connsiteY3-988" fmla="*/ 1600207 h 4506326"/>
                <a:gd name="connsiteX4-989" fmla="*/ 1562183 w 3183663"/>
                <a:gd name="connsiteY4-990" fmla="*/ 7 h 4506326"/>
                <a:gd name="connsiteX5-991" fmla="*/ 3181433 w 3183663"/>
                <a:gd name="connsiteY5-992" fmla="*/ 1562107 h 4506326"/>
                <a:gd name="connsiteX6-993" fmla="*/ 2705183 w 3183663"/>
                <a:gd name="connsiteY6-994" fmla="*/ 2971807 h 4506326"/>
                <a:gd name="connsiteX7-995" fmla="*/ 2228933 w 3183663"/>
                <a:gd name="connsiteY7-996" fmla="*/ 4495807 h 45063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183663" h="4506326">
                  <a:moveTo>
                    <a:pt x="2228933" y="4495807"/>
                  </a:moveTo>
                  <a:cubicBezTo>
                    <a:pt x="1933658" y="4503744"/>
                    <a:pt x="1187533" y="4508507"/>
                    <a:pt x="933533" y="4505332"/>
                  </a:cubicBezTo>
                  <a:cubicBezTo>
                    <a:pt x="679533" y="4502157"/>
                    <a:pt x="612858" y="3398845"/>
                    <a:pt x="457283" y="2914657"/>
                  </a:cubicBezTo>
                  <a:cubicBezTo>
                    <a:pt x="301708" y="2430470"/>
                    <a:pt x="6433" y="2171707"/>
                    <a:pt x="83" y="1600207"/>
                  </a:cubicBezTo>
                  <a:cubicBezTo>
                    <a:pt x="-6267" y="1028707"/>
                    <a:pt x="346158" y="-3168"/>
                    <a:pt x="1562183" y="7"/>
                  </a:cubicBezTo>
                  <a:cubicBezTo>
                    <a:pt x="2778208" y="3182"/>
                    <a:pt x="3152858" y="971557"/>
                    <a:pt x="3181433" y="1562107"/>
                  </a:cubicBezTo>
                  <a:cubicBezTo>
                    <a:pt x="3210008" y="2152657"/>
                    <a:pt x="2959183" y="2454282"/>
                    <a:pt x="2705183" y="2971807"/>
                  </a:cubicBezTo>
                  <a:cubicBezTo>
                    <a:pt x="2451183" y="3489332"/>
                    <a:pt x="2524208" y="4487870"/>
                    <a:pt x="2228933" y="4495807"/>
                  </a:cubicBezTo>
                  <a:close/>
                </a:path>
              </a:pathLst>
            </a:custGeom>
            <a:noFill/>
            <a:ln w="1905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4" name="Freeform 173"/>
            <p:cNvSpPr/>
            <p:nvPr/>
          </p:nvSpPr>
          <p:spPr>
            <a:xfrm>
              <a:off x="2344786" y="4546595"/>
              <a:ext cx="183611" cy="323077"/>
            </a:xfrm>
            <a:custGeom>
              <a:avLst/>
              <a:gdLst>
                <a:gd name="connsiteX0" fmla="*/ 486053 w 1095860"/>
                <a:gd name="connsiteY0" fmla="*/ 2505076 h 2505076"/>
                <a:gd name="connsiteX1" fmla="*/ 467003 w 1095860"/>
                <a:gd name="connsiteY1" fmla="*/ 1000126 h 2505076"/>
                <a:gd name="connsiteX2" fmla="*/ 278 w 1095860"/>
                <a:gd name="connsiteY2" fmla="*/ 104776 h 2505076"/>
                <a:gd name="connsiteX3" fmla="*/ 409853 w 1095860"/>
                <a:gd name="connsiteY3" fmla="*/ 1123951 h 2505076"/>
                <a:gd name="connsiteX4" fmla="*/ 1095653 w 1095860"/>
                <a:gd name="connsiteY4" fmla="*/ 1 h 2505076"/>
                <a:gd name="connsiteX5" fmla="*/ 486053 w 1095860"/>
                <a:gd name="connsiteY5" fmla="*/ 1133476 h 2505076"/>
                <a:gd name="connsiteX0-1" fmla="*/ 486053 w 1095860"/>
                <a:gd name="connsiteY0-2" fmla="*/ 2505076 h 2505076"/>
                <a:gd name="connsiteX1-3" fmla="*/ 467003 w 1095860"/>
                <a:gd name="connsiteY1-4" fmla="*/ 1000126 h 2505076"/>
                <a:gd name="connsiteX2-5" fmla="*/ 278 w 1095860"/>
                <a:gd name="connsiteY2-6" fmla="*/ 104776 h 2505076"/>
                <a:gd name="connsiteX3-7" fmla="*/ 409853 w 1095860"/>
                <a:gd name="connsiteY3-8" fmla="*/ 1123951 h 2505076"/>
                <a:gd name="connsiteX4-9" fmla="*/ 1095653 w 1095860"/>
                <a:gd name="connsiteY4-10" fmla="*/ 1 h 2505076"/>
                <a:gd name="connsiteX5-11" fmla="*/ 486053 w 1095860"/>
                <a:gd name="connsiteY5-12" fmla="*/ 1133476 h 2505076"/>
                <a:gd name="connsiteX0-13" fmla="*/ 486066 w 1162527"/>
                <a:gd name="connsiteY0-14" fmla="*/ 2486027 h 2486027"/>
                <a:gd name="connsiteX1-15" fmla="*/ 467016 w 1162527"/>
                <a:gd name="connsiteY1-16" fmla="*/ 981077 h 2486027"/>
                <a:gd name="connsiteX2-17" fmla="*/ 291 w 1162527"/>
                <a:gd name="connsiteY2-18" fmla="*/ 85727 h 2486027"/>
                <a:gd name="connsiteX3-19" fmla="*/ 409866 w 1162527"/>
                <a:gd name="connsiteY3-20" fmla="*/ 1104902 h 2486027"/>
                <a:gd name="connsiteX4-21" fmla="*/ 1162341 w 1162527"/>
                <a:gd name="connsiteY4-22" fmla="*/ 2 h 2486027"/>
                <a:gd name="connsiteX5-23" fmla="*/ 486066 w 1162527"/>
                <a:gd name="connsiteY5-24" fmla="*/ 1114427 h 2486027"/>
                <a:gd name="connsiteX0-25" fmla="*/ 486070 w 1181575"/>
                <a:gd name="connsiteY0-26" fmla="*/ 2495551 h 2495551"/>
                <a:gd name="connsiteX1-27" fmla="*/ 467020 w 1181575"/>
                <a:gd name="connsiteY1-28" fmla="*/ 990601 h 2495551"/>
                <a:gd name="connsiteX2-29" fmla="*/ 295 w 1181575"/>
                <a:gd name="connsiteY2-30" fmla="*/ 95251 h 2495551"/>
                <a:gd name="connsiteX3-31" fmla="*/ 409870 w 1181575"/>
                <a:gd name="connsiteY3-32" fmla="*/ 1114426 h 2495551"/>
                <a:gd name="connsiteX4-33" fmla="*/ 1181395 w 1181575"/>
                <a:gd name="connsiteY4-34" fmla="*/ 1 h 2495551"/>
                <a:gd name="connsiteX5-35" fmla="*/ 486070 w 1181575"/>
                <a:gd name="connsiteY5-36" fmla="*/ 1123951 h 2495551"/>
                <a:gd name="connsiteX0-37" fmla="*/ 486070 w 1181575"/>
                <a:gd name="connsiteY0-38" fmla="*/ 2495551 h 2495551"/>
                <a:gd name="connsiteX1-39" fmla="*/ 467020 w 1181575"/>
                <a:gd name="connsiteY1-40" fmla="*/ 990601 h 2495551"/>
                <a:gd name="connsiteX2-41" fmla="*/ 295 w 1181575"/>
                <a:gd name="connsiteY2-42" fmla="*/ 95251 h 2495551"/>
                <a:gd name="connsiteX3-43" fmla="*/ 409870 w 1181575"/>
                <a:gd name="connsiteY3-44" fmla="*/ 1114426 h 2495551"/>
                <a:gd name="connsiteX4-45" fmla="*/ 1181395 w 1181575"/>
                <a:gd name="connsiteY4-46" fmla="*/ 1 h 2495551"/>
                <a:gd name="connsiteX5-47" fmla="*/ 486070 w 1181575"/>
                <a:gd name="connsiteY5-48" fmla="*/ 1123951 h 2495551"/>
                <a:gd name="connsiteX0-49" fmla="*/ 591228 w 1286733"/>
                <a:gd name="connsiteY0-50" fmla="*/ 2495551 h 2495551"/>
                <a:gd name="connsiteX1-51" fmla="*/ 572178 w 1286733"/>
                <a:gd name="connsiteY1-52" fmla="*/ 990601 h 2495551"/>
                <a:gd name="connsiteX2-53" fmla="*/ 105453 w 1286733"/>
                <a:gd name="connsiteY2-54" fmla="*/ 95251 h 2495551"/>
                <a:gd name="connsiteX3-55" fmla="*/ 515028 w 1286733"/>
                <a:gd name="connsiteY3-56" fmla="*/ 1114426 h 2495551"/>
                <a:gd name="connsiteX4-57" fmla="*/ 1286553 w 1286733"/>
                <a:gd name="connsiteY4-58" fmla="*/ 1 h 2495551"/>
                <a:gd name="connsiteX5-59" fmla="*/ 591228 w 1286733"/>
                <a:gd name="connsiteY5-60" fmla="*/ 1123951 h 2495551"/>
                <a:gd name="connsiteX0-61" fmla="*/ 591228 w 1409595"/>
                <a:gd name="connsiteY0-62" fmla="*/ 2542318 h 2542318"/>
                <a:gd name="connsiteX1-63" fmla="*/ 572178 w 1409595"/>
                <a:gd name="connsiteY1-64" fmla="*/ 1037368 h 2542318"/>
                <a:gd name="connsiteX2-65" fmla="*/ 105453 w 1409595"/>
                <a:gd name="connsiteY2-66" fmla="*/ 142018 h 2542318"/>
                <a:gd name="connsiteX3-67" fmla="*/ 515028 w 1409595"/>
                <a:gd name="connsiteY3-68" fmla="*/ 1161193 h 2542318"/>
                <a:gd name="connsiteX4-69" fmla="*/ 1286553 w 1409595"/>
                <a:gd name="connsiteY4-70" fmla="*/ 46768 h 2542318"/>
                <a:gd name="connsiteX5-71" fmla="*/ 591228 w 1409595"/>
                <a:gd name="connsiteY5-72" fmla="*/ 1170718 h 2542318"/>
                <a:gd name="connsiteX0-73" fmla="*/ 485810 w 1181136"/>
                <a:gd name="connsiteY0-74" fmla="*/ 2495551 h 2495551"/>
                <a:gd name="connsiteX1-75" fmla="*/ 466760 w 1181136"/>
                <a:gd name="connsiteY1-76" fmla="*/ 990601 h 2495551"/>
                <a:gd name="connsiteX2-77" fmla="*/ 35 w 1181136"/>
                <a:gd name="connsiteY2-78" fmla="*/ 95251 h 2495551"/>
                <a:gd name="connsiteX3-79" fmla="*/ 492160 w 1181136"/>
                <a:gd name="connsiteY3-80" fmla="*/ 1117601 h 2495551"/>
                <a:gd name="connsiteX4-81" fmla="*/ 1181135 w 1181136"/>
                <a:gd name="connsiteY4-82" fmla="*/ 1 h 2495551"/>
                <a:gd name="connsiteX5-83" fmla="*/ 485810 w 1181136"/>
                <a:gd name="connsiteY5-84" fmla="*/ 1123951 h 2495551"/>
                <a:gd name="connsiteX0-85" fmla="*/ 485775 w 1181101"/>
                <a:gd name="connsiteY0-86" fmla="*/ 2495551 h 2495551"/>
                <a:gd name="connsiteX1-87" fmla="*/ 492125 w 1181101"/>
                <a:gd name="connsiteY1-88" fmla="*/ 1120776 h 2495551"/>
                <a:gd name="connsiteX2-89" fmla="*/ 0 w 1181101"/>
                <a:gd name="connsiteY2-90" fmla="*/ 95251 h 2495551"/>
                <a:gd name="connsiteX3-91" fmla="*/ 492125 w 1181101"/>
                <a:gd name="connsiteY3-92" fmla="*/ 1117601 h 2495551"/>
                <a:gd name="connsiteX4-93" fmla="*/ 1181100 w 1181101"/>
                <a:gd name="connsiteY4-94" fmla="*/ 1 h 2495551"/>
                <a:gd name="connsiteX5-95" fmla="*/ 485775 w 1181101"/>
                <a:gd name="connsiteY5-96" fmla="*/ 1123951 h 2495551"/>
                <a:gd name="connsiteX0-97" fmla="*/ 492918 w 1188244"/>
                <a:gd name="connsiteY0-98" fmla="*/ 2495551 h 2495551"/>
                <a:gd name="connsiteX1-99" fmla="*/ 499268 w 1188244"/>
                <a:gd name="connsiteY1-100" fmla="*/ 1120776 h 2495551"/>
                <a:gd name="connsiteX2-101" fmla="*/ 0 w 1188244"/>
                <a:gd name="connsiteY2-102" fmla="*/ 104776 h 2495551"/>
                <a:gd name="connsiteX3-103" fmla="*/ 499268 w 1188244"/>
                <a:gd name="connsiteY3-104" fmla="*/ 1117601 h 2495551"/>
                <a:gd name="connsiteX4-105" fmla="*/ 1188243 w 1188244"/>
                <a:gd name="connsiteY4-106" fmla="*/ 1 h 2495551"/>
                <a:gd name="connsiteX5-107" fmla="*/ 492918 w 1188244"/>
                <a:gd name="connsiteY5-108" fmla="*/ 1123951 h 2495551"/>
                <a:gd name="connsiteX0-109" fmla="*/ 492918 w 1188244"/>
                <a:gd name="connsiteY0-110" fmla="*/ 2495551 h 2495551"/>
                <a:gd name="connsiteX1-111" fmla="*/ 499268 w 1188244"/>
                <a:gd name="connsiteY1-112" fmla="*/ 1120776 h 2495551"/>
                <a:gd name="connsiteX2-113" fmla="*/ 0 w 1188244"/>
                <a:gd name="connsiteY2-114" fmla="*/ 104776 h 2495551"/>
                <a:gd name="connsiteX3-115" fmla="*/ 499268 w 1188244"/>
                <a:gd name="connsiteY3-116" fmla="*/ 1117601 h 2495551"/>
                <a:gd name="connsiteX4-117" fmla="*/ 1188243 w 1188244"/>
                <a:gd name="connsiteY4-118" fmla="*/ 1 h 2495551"/>
                <a:gd name="connsiteX5-119" fmla="*/ 492918 w 1188244"/>
                <a:gd name="connsiteY5-120" fmla="*/ 1123951 h 2495551"/>
                <a:gd name="connsiteX0-121" fmla="*/ 481012 w 1176338"/>
                <a:gd name="connsiteY0-122" fmla="*/ 2495551 h 2495551"/>
                <a:gd name="connsiteX1-123" fmla="*/ 487362 w 1176338"/>
                <a:gd name="connsiteY1-124" fmla="*/ 1120776 h 2495551"/>
                <a:gd name="connsiteX2-125" fmla="*/ 0 w 1176338"/>
                <a:gd name="connsiteY2-126" fmla="*/ 97632 h 2495551"/>
                <a:gd name="connsiteX3-127" fmla="*/ 487362 w 1176338"/>
                <a:gd name="connsiteY3-128" fmla="*/ 1117601 h 2495551"/>
                <a:gd name="connsiteX4-129" fmla="*/ 1176337 w 1176338"/>
                <a:gd name="connsiteY4-130" fmla="*/ 1 h 2495551"/>
                <a:gd name="connsiteX5-131" fmla="*/ 481012 w 1176338"/>
                <a:gd name="connsiteY5-132" fmla="*/ 1123951 h 2495551"/>
                <a:gd name="connsiteX0-133" fmla="*/ 541931 w 1237257"/>
                <a:gd name="connsiteY0-134" fmla="*/ 2522958 h 2522958"/>
                <a:gd name="connsiteX1-135" fmla="*/ 548281 w 1237257"/>
                <a:gd name="connsiteY1-136" fmla="*/ 1148183 h 2522958"/>
                <a:gd name="connsiteX2-137" fmla="*/ 60919 w 1237257"/>
                <a:gd name="connsiteY2-138" fmla="*/ 125039 h 2522958"/>
                <a:gd name="connsiteX3-139" fmla="*/ 60920 w 1237257"/>
                <a:gd name="connsiteY3-140" fmla="*/ 129802 h 2522958"/>
                <a:gd name="connsiteX4-141" fmla="*/ 548281 w 1237257"/>
                <a:gd name="connsiteY4-142" fmla="*/ 1145008 h 2522958"/>
                <a:gd name="connsiteX5-143" fmla="*/ 1237256 w 1237257"/>
                <a:gd name="connsiteY5-144" fmla="*/ 27408 h 2522958"/>
                <a:gd name="connsiteX6" fmla="*/ 541931 w 1237257"/>
                <a:gd name="connsiteY6" fmla="*/ 1151358 h 2522958"/>
                <a:gd name="connsiteX0-145" fmla="*/ 498427 w 1193753"/>
                <a:gd name="connsiteY0-146" fmla="*/ 2512648 h 2512648"/>
                <a:gd name="connsiteX1-147" fmla="*/ 504777 w 1193753"/>
                <a:gd name="connsiteY1-148" fmla="*/ 1137873 h 2512648"/>
                <a:gd name="connsiteX2-149" fmla="*/ 17415 w 1193753"/>
                <a:gd name="connsiteY2-150" fmla="*/ 114729 h 2512648"/>
                <a:gd name="connsiteX3-151" fmla="*/ 17416 w 1193753"/>
                <a:gd name="connsiteY3-152" fmla="*/ 119492 h 2512648"/>
                <a:gd name="connsiteX4-153" fmla="*/ 504777 w 1193753"/>
                <a:gd name="connsiteY4-154" fmla="*/ 1134698 h 2512648"/>
                <a:gd name="connsiteX5-155" fmla="*/ 1193752 w 1193753"/>
                <a:gd name="connsiteY5-156" fmla="*/ 17098 h 2512648"/>
                <a:gd name="connsiteX6-157" fmla="*/ 498427 w 1193753"/>
                <a:gd name="connsiteY6-158" fmla="*/ 1141048 h 2512648"/>
                <a:gd name="connsiteX0-159" fmla="*/ 492028 w 1187354"/>
                <a:gd name="connsiteY0-160" fmla="*/ 2515151 h 2515151"/>
                <a:gd name="connsiteX1-161" fmla="*/ 498378 w 1187354"/>
                <a:gd name="connsiteY1-162" fmla="*/ 1140376 h 2515151"/>
                <a:gd name="connsiteX2-163" fmla="*/ 11016 w 1187354"/>
                <a:gd name="connsiteY2-164" fmla="*/ 117232 h 2515151"/>
                <a:gd name="connsiteX3-165" fmla="*/ 77692 w 1187354"/>
                <a:gd name="connsiteY3-166" fmla="*/ 117233 h 2515151"/>
                <a:gd name="connsiteX4-167" fmla="*/ 498378 w 1187354"/>
                <a:gd name="connsiteY4-168" fmla="*/ 1137201 h 2515151"/>
                <a:gd name="connsiteX5-169" fmla="*/ 1187353 w 1187354"/>
                <a:gd name="connsiteY5-170" fmla="*/ 19601 h 2515151"/>
                <a:gd name="connsiteX6-171" fmla="*/ 492028 w 1187354"/>
                <a:gd name="connsiteY6-172" fmla="*/ 1143551 h 2515151"/>
                <a:gd name="connsiteX0-173" fmla="*/ 532325 w 1227651"/>
                <a:gd name="connsiteY0-174" fmla="*/ 2533284 h 2533284"/>
                <a:gd name="connsiteX1-175" fmla="*/ 538675 w 1227651"/>
                <a:gd name="connsiteY1-176" fmla="*/ 1158509 h 2533284"/>
                <a:gd name="connsiteX2-177" fmla="*/ 51313 w 1227651"/>
                <a:gd name="connsiteY2-178" fmla="*/ 135365 h 2533284"/>
                <a:gd name="connsiteX3-179" fmla="*/ 117989 w 1227651"/>
                <a:gd name="connsiteY3-180" fmla="*/ 135366 h 2533284"/>
                <a:gd name="connsiteX4-181" fmla="*/ 538675 w 1227651"/>
                <a:gd name="connsiteY4-182" fmla="*/ 1155334 h 2533284"/>
                <a:gd name="connsiteX5-183" fmla="*/ 1227650 w 1227651"/>
                <a:gd name="connsiteY5-184" fmla="*/ 37734 h 2533284"/>
                <a:gd name="connsiteX6-185" fmla="*/ 532325 w 1227651"/>
                <a:gd name="connsiteY6-186" fmla="*/ 1161684 h 2533284"/>
                <a:gd name="connsiteX0-187" fmla="*/ 481012 w 1176338"/>
                <a:gd name="connsiteY0-188" fmla="*/ 2495551 h 2495551"/>
                <a:gd name="connsiteX1-189" fmla="*/ 487362 w 1176338"/>
                <a:gd name="connsiteY1-190" fmla="*/ 1120776 h 2495551"/>
                <a:gd name="connsiteX2-191" fmla="*/ 0 w 1176338"/>
                <a:gd name="connsiteY2-192" fmla="*/ 97632 h 2495551"/>
                <a:gd name="connsiteX3-193" fmla="*/ 487362 w 1176338"/>
                <a:gd name="connsiteY3-194" fmla="*/ 1117601 h 2495551"/>
                <a:gd name="connsiteX4-195" fmla="*/ 1176337 w 1176338"/>
                <a:gd name="connsiteY4-196" fmla="*/ 1 h 2495551"/>
                <a:gd name="connsiteX5-197" fmla="*/ 481012 w 1176338"/>
                <a:gd name="connsiteY5-198" fmla="*/ 1123951 h 2495551"/>
                <a:gd name="connsiteX0-199" fmla="*/ 481012 w 1176342"/>
                <a:gd name="connsiteY0-200" fmla="*/ 2496877 h 2496877"/>
                <a:gd name="connsiteX1-201" fmla="*/ 487362 w 1176342"/>
                <a:gd name="connsiteY1-202" fmla="*/ 1122102 h 2496877"/>
                <a:gd name="connsiteX2-203" fmla="*/ 0 w 1176342"/>
                <a:gd name="connsiteY2-204" fmla="*/ 98958 h 2496877"/>
                <a:gd name="connsiteX3-205" fmla="*/ 487362 w 1176342"/>
                <a:gd name="connsiteY3-206" fmla="*/ 1118927 h 2496877"/>
                <a:gd name="connsiteX4-207" fmla="*/ 1176337 w 1176342"/>
                <a:gd name="connsiteY4-208" fmla="*/ 1327 h 2496877"/>
                <a:gd name="connsiteX5-209" fmla="*/ 476249 w 1176342"/>
                <a:gd name="connsiteY5-210" fmla="*/ 899058 h 2496877"/>
                <a:gd name="connsiteX0-211" fmla="*/ 481012 w 1176361"/>
                <a:gd name="connsiteY0-212" fmla="*/ 2495896 h 2495896"/>
                <a:gd name="connsiteX1-213" fmla="*/ 487362 w 1176361"/>
                <a:gd name="connsiteY1-214" fmla="*/ 1121121 h 2495896"/>
                <a:gd name="connsiteX2-215" fmla="*/ 0 w 1176361"/>
                <a:gd name="connsiteY2-216" fmla="*/ 97977 h 2495896"/>
                <a:gd name="connsiteX3-217" fmla="*/ 487362 w 1176361"/>
                <a:gd name="connsiteY3-218" fmla="*/ 1117946 h 2495896"/>
                <a:gd name="connsiteX4-219" fmla="*/ 1176337 w 1176361"/>
                <a:gd name="connsiteY4-220" fmla="*/ 346 h 2495896"/>
                <a:gd name="connsiteX5-221" fmla="*/ 514349 w 1176361"/>
                <a:gd name="connsiteY5-222" fmla="*/ 1000471 h 2495896"/>
                <a:gd name="connsiteX0-223" fmla="*/ 481012 w 1262272"/>
                <a:gd name="connsiteY0-224" fmla="*/ 2531587 h 2531587"/>
                <a:gd name="connsiteX1-225" fmla="*/ 487362 w 1262272"/>
                <a:gd name="connsiteY1-226" fmla="*/ 1156812 h 2531587"/>
                <a:gd name="connsiteX2-227" fmla="*/ 0 w 1262272"/>
                <a:gd name="connsiteY2-228" fmla="*/ 133668 h 2531587"/>
                <a:gd name="connsiteX3-229" fmla="*/ 487362 w 1262272"/>
                <a:gd name="connsiteY3-230" fmla="*/ 1153637 h 2531587"/>
                <a:gd name="connsiteX4-231" fmla="*/ 1176337 w 1262272"/>
                <a:gd name="connsiteY4-232" fmla="*/ 36037 h 2531587"/>
                <a:gd name="connsiteX5-233" fmla="*/ 514349 w 1262272"/>
                <a:gd name="connsiteY5-234" fmla="*/ 1036162 h 2531587"/>
                <a:gd name="connsiteX0-235" fmla="*/ 481012 w 1176357"/>
                <a:gd name="connsiteY0-236" fmla="*/ 2495651 h 2495651"/>
                <a:gd name="connsiteX1-237" fmla="*/ 487362 w 1176357"/>
                <a:gd name="connsiteY1-238" fmla="*/ 1120876 h 2495651"/>
                <a:gd name="connsiteX2-239" fmla="*/ 0 w 1176357"/>
                <a:gd name="connsiteY2-240" fmla="*/ 97732 h 2495651"/>
                <a:gd name="connsiteX3-241" fmla="*/ 489743 w 1176357"/>
                <a:gd name="connsiteY3-242" fmla="*/ 1062932 h 2495651"/>
                <a:gd name="connsiteX4-243" fmla="*/ 1176337 w 1176357"/>
                <a:gd name="connsiteY4-244" fmla="*/ 101 h 2495651"/>
                <a:gd name="connsiteX5-245" fmla="*/ 514349 w 1176357"/>
                <a:gd name="connsiteY5-246" fmla="*/ 1000226 h 2495651"/>
                <a:gd name="connsiteX0-247" fmla="*/ 481376 w 1176721"/>
                <a:gd name="connsiteY0-248" fmla="*/ 2495651 h 2495651"/>
                <a:gd name="connsiteX1-249" fmla="*/ 411526 w 1176721"/>
                <a:gd name="connsiteY1-250" fmla="*/ 1087538 h 2495651"/>
                <a:gd name="connsiteX2-251" fmla="*/ 364 w 1176721"/>
                <a:gd name="connsiteY2-252" fmla="*/ 97732 h 2495651"/>
                <a:gd name="connsiteX3-253" fmla="*/ 490107 w 1176721"/>
                <a:gd name="connsiteY3-254" fmla="*/ 1062932 h 2495651"/>
                <a:gd name="connsiteX4-255" fmla="*/ 1176701 w 1176721"/>
                <a:gd name="connsiteY4-256" fmla="*/ 101 h 2495651"/>
                <a:gd name="connsiteX5-257" fmla="*/ 514713 w 1176721"/>
                <a:gd name="connsiteY5-258" fmla="*/ 1000226 h 2495651"/>
                <a:gd name="connsiteX0-259" fmla="*/ 481043 w 1176388"/>
                <a:gd name="connsiteY0-260" fmla="*/ 2495651 h 2495651"/>
                <a:gd name="connsiteX1-261" fmla="*/ 465962 w 1176388"/>
                <a:gd name="connsiteY1-262" fmla="*/ 1094682 h 2495651"/>
                <a:gd name="connsiteX2-263" fmla="*/ 31 w 1176388"/>
                <a:gd name="connsiteY2-264" fmla="*/ 97732 h 2495651"/>
                <a:gd name="connsiteX3-265" fmla="*/ 489774 w 1176388"/>
                <a:gd name="connsiteY3-266" fmla="*/ 1062932 h 2495651"/>
                <a:gd name="connsiteX4-267" fmla="*/ 1176368 w 1176388"/>
                <a:gd name="connsiteY4-268" fmla="*/ 101 h 2495651"/>
                <a:gd name="connsiteX5-269" fmla="*/ 514380 w 1176388"/>
                <a:gd name="connsiteY5-270" fmla="*/ 1000226 h 2495651"/>
                <a:gd name="connsiteX0-271" fmla="*/ 481281 w 1176950"/>
                <a:gd name="connsiteY0-272" fmla="*/ 2495760 h 2495760"/>
                <a:gd name="connsiteX1-273" fmla="*/ 466200 w 1176950"/>
                <a:gd name="connsiteY1-274" fmla="*/ 1094791 h 2495760"/>
                <a:gd name="connsiteX2-275" fmla="*/ 269 w 1176950"/>
                <a:gd name="connsiteY2-276" fmla="*/ 97841 h 2495760"/>
                <a:gd name="connsiteX3-277" fmla="*/ 411430 w 1176950"/>
                <a:gd name="connsiteY3-278" fmla="*/ 1091616 h 2495760"/>
                <a:gd name="connsiteX4-279" fmla="*/ 1176606 w 1176950"/>
                <a:gd name="connsiteY4-280" fmla="*/ 210 h 2495760"/>
                <a:gd name="connsiteX5-281" fmla="*/ 514618 w 1176950"/>
                <a:gd name="connsiteY5-282" fmla="*/ 1000335 h 2495760"/>
                <a:gd name="connsiteX0-283" fmla="*/ 595689 w 1291358"/>
                <a:gd name="connsiteY0-284" fmla="*/ 2495760 h 2495760"/>
                <a:gd name="connsiteX1-285" fmla="*/ 580608 w 1291358"/>
                <a:gd name="connsiteY1-286" fmla="*/ 1094791 h 2495760"/>
                <a:gd name="connsiteX2-287" fmla="*/ 114677 w 1291358"/>
                <a:gd name="connsiteY2-288" fmla="*/ 97841 h 2495760"/>
                <a:gd name="connsiteX3-289" fmla="*/ 525838 w 1291358"/>
                <a:gd name="connsiteY3-290" fmla="*/ 1091616 h 2495760"/>
                <a:gd name="connsiteX4-291" fmla="*/ 1291014 w 1291358"/>
                <a:gd name="connsiteY4-292" fmla="*/ 210 h 2495760"/>
                <a:gd name="connsiteX5-293" fmla="*/ 629026 w 1291358"/>
                <a:gd name="connsiteY5-294" fmla="*/ 1000335 h 2495760"/>
                <a:gd name="connsiteX0-295" fmla="*/ 595689 w 1402758"/>
                <a:gd name="connsiteY0-296" fmla="*/ 2548777 h 2548777"/>
                <a:gd name="connsiteX1-297" fmla="*/ 580608 w 1402758"/>
                <a:gd name="connsiteY1-298" fmla="*/ 1147808 h 2548777"/>
                <a:gd name="connsiteX2-299" fmla="*/ 114677 w 1402758"/>
                <a:gd name="connsiteY2-300" fmla="*/ 150858 h 2548777"/>
                <a:gd name="connsiteX3-301" fmla="*/ 525838 w 1402758"/>
                <a:gd name="connsiteY3-302" fmla="*/ 1144633 h 2548777"/>
                <a:gd name="connsiteX4-303" fmla="*/ 1291014 w 1402758"/>
                <a:gd name="connsiteY4-304" fmla="*/ 53227 h 2548777"/>
                <a:gd name="connsiteX5-305" fmla="*/ 629026 w 1402758"/>
                <a:gd name="connsiteY5-306" fmla="*/ 1053352 h 2548777"/>
                <a:gd name="connsiteX0-307" fmla="*/ 595689 w 1291765"/>
                <a:gd name="connsiteY0-308" fmla="*/ 2495620 h 2495620"/>
                <a:gd name="connsiteX1-309" fmla="*/ 580608 w 1291765"/>
                <a:gd name="connsiteY1-310" fmla="*/ 1094651 h 2495620"/>
                <a:gd name="connsiteX2-311" fmla="*/ 114677 w 1291765"/>
                <a:gd name="connsiteY2-312" fmla="*/ 97701 h 2495620"/>
                <a:gd name="connsiteX3-313" fmla="*/ 525838 w 1291765"/>
                <a:gd name="connsiteY3-314" fmla="*/ 1091476 h 2495620"/>
                <a:gd name="connsiteX4-315" fmla="*/ 1291014 w 1291765"/>
                <a:gd name="connsiteY4-316" fmla="*/ 70 h 2495620"/>
                <a:gd name="connsiteX5-317" fmla="*/ 674270 w 1291765"/>
                <a:gd name="connsiteY5-318" fmla="*/ 1038295 h 2495620"/>
                <a:gd name="connsiteX0-319" fmla="*/ 595689 w 1291602"/>
                <a:gd name="connsiteY0-320" fmla="*/ 2496473 h 2496473"/>
                <a:gd name="connsiteX1-321" fmla="*/ 580608 w 1291602"/>
                <a:gd name="connsiteY1-322" fmla="*/ 1095504 h 2496473"/>
                <a:gd name="connsiteX2-323" fmla="*/ 114677 w 1291602"/>
                <a:gd name="connsiteY2-324" fmla="*/ 98554 h 2496473"/>
                <a:gd name="connsiteX3-325" fmla="*/ 525838 w 1291602"/>
                <a:gd name="connsiteY3-326" fmla="*/ 1092329 h 2496473"/>
                <a:gd name="connsiteX4-327" fmla="*/ 1291014 w 1291602"/>
                <a:gd name="connsiteY4-328" fmla="*/ 923 h 2496473"/>
                <a:gd name="connsiteX5-329" fmla="*/ 652840 w 1291602"/>
                <a:gd name="connsiteY5-330" fmla="*/ 905799 h 2496473"/>
                <a:gd name="connsiteX6-331" fmla="*/ 674270 w 1291602"/>
                <a:gd name="connsiteY6-332" fmla="*/ 1039148 h 2496473"/>
                <a:gd name="connsiteX0-333" fmla="*/ 595689 w 1291879"/>
                <a:gd name="connsiteY0-334" fmla="*/ 2495621 h 2495621"/>
                <a:gd name="connsiteX1-335" fmla="*/ 580608 w 1291879"/>
                <a:gd name="connsiteY1-336" fmla="*/ 1094652 h 2495621"/>
                <a:gd name="connsiteX2-337" fmla="*/ 114677 w 1291879"/>
                <a:gd name="connsiteY2-338" fmla="*/ 97702 h 2495621"/>
                <a:gd name="connsiteX3-339" fmla="*/ 525838 w 1291879"/>
                <a:gd name="connsiteY3-340" fmla="*/ 1091477 h 2495621"/>
                <a:gd name="connsiteX4-341" fmla="*/ 1291014 w 1291879"/>
                <a:gd name="connsiteY4-342" fmla="*/ 71 h 2495621"/>
                <a:gd name="connsiteX5-343" fmla="*/ 674270 w 1291879"/>
                <a:gd name="connsiteY5-344" fmla="*/ 1038296 h 2495621"/>
                <a:gd name="connsiteX0-345" fmla="*/ 595689 w 1295478"/>
                <a:gd name="connsiteY0-346" fmla="*/ 2495606 h 2495606"/>
                <a:gd name="connsiteX1-347" fmla="*/ 580608 w 1295478"/>
                <a:gd name="connsiteY1-348" fmla="*/ 1094637 h 2495606"/>
                <a:gd name="connsiteX2-349" fmla="*/ 114677 w 1295478"/>
                <a:gd name="connsiteY2-350" fmla="*/ 97687 h 2495606"/>
                <a:gd name="connsiteX3-351" fmla="*/ 525838 w 1295478"/>
                <a:gd name="connsiteY3-352" fmla="*/ 1091462 h 2495606"/>
                <a:gd name="connsiteX4-353" fmla="*/ 1291014 w 1295478"/>
                <a:gd name="connsiteY4-354" fmla="*/ 56 h 2495606"/>
                <a:gd name="connsiteX5-355" fmla="*/ 826670 w 1295478"/>
                <a:gd name="connsiteY5-356" fmla="*/ 1145437 h 2495606"/>
                <a:gd name="connsiteX0-357" fmla="*/ 595689 w 1291734"/>
                <a:gd name="connsiteY0-358" fmla="*/ 2495579 h 2495579"/>
                <a:gd name="connsiteX1-359" fmla="*/ 580608 w 1291734"/>
                <a:gd name="connsiteY1-360" fmla="*/ 1094610 h 2495579"/>
                <a:gd name="connsiteX2-361" fmla="*/ 114677 w 1291734"/>
                <a:gd name="connsiteY2-362" fmla="*/ 97660 h 2495579"/>
                <a:gd name="connsiteX3-363" fmla="*/ 525838 w 1291734"/>
                <a:gd name="connsiteY3-364" fmla="*/ 1091435 h 2495579"/>
                <a:gd name="connsiteX4-365" fmla="*/ 1291014 w 1291734"/>
                <a:gd name="connsiteY4-366" fmla="*/ 29 h 2495579"/>
                <a:gd name="connsiteX5-367" fmla="*/ 662364 w 1291734"/>
                <a:gd name="connsiteY5-368" fmla="*/ 1057304 h 2495579"/>
                <a:gd name="connsiteX0-369" fmla="*/ 482512 w 1179310"/>
                <a:gd name="connsiteY0-370" fmla="*/ 2495556 h 2495556"/>
                <a:gd name="connsiteX1-371" fmla="*/ 467431 w 1179310"/>
                <a:gd name="connsiteY1-372" fmla="*/ 1094587 h 2495556"/>
                <a:gd name="connsiteX2-373" fmla="*/ 1500 w 1179310"/>
                <a:gd name="connsiteY2-374" fmla="*/ 97637 h 2495556"/>
                <a:gd name="connsiteX3-375" fmla="*/ 350749 w 1179310"/>
                <a:gd name="connsiteY3-376" fmla="*/ 1072362 h 2495556"/>
                <a:gd name="connsiteX4-377" fmla="*/ 1177837 w 1179310"/>
                <a:gd name="connsiteY4-378" fmla="*/ 6 h 2495556"/>
                <a:gd name="connsiteX5-379" fmla="*/ 549187 w 1179310"/>
                <a:gd name="connsiteY5-380" fmla="*/ 1057281 h 2495556"/>
                <a:gd name="connsiteX0-381" fmla="*/ 482858 w 1179656"/>
                <a:gd name="connsiteY0-382" fmla="*/ 2495556 h 2495556"/>
                <a:gd name="connsiteX1-383" fmla="*/ 482065 w 1179656"/>
                <a:gd name="connsiteY1-384" fmla="*/ 1004099 h 2495556"/>
                <a:gd name="connsiteX2-385" fmla="*/ 1846 w 1179656"/>
                <a:gd name="connsiteY2-386" fmla="*/ 97637 h 2495556"/>
                <a:gd name="connsiteX3-387" fmla="*/ 351095 w 1179656"/>
                <a:gd name="connsiteY3-388" fmla="*/ 1072362 h 2495556"/>
                <a:gd name="connsiteX4-389" fmla="*/ 1178183 w 1179656"/>
                <a:gd name="connsiteY4-390" fmla="*/ 6 h 2495556"/>
                <a:gd name="connsiteX5-391" fmla="*/ 549533 w 1179656"/>
                <a:gd name="connsiteY5-392" fmla="*/ 1057281 h 2495556"/>
                <a:gd name="connsiteX0-393" fmla="*/ 482858 w 1180436"/>
                <a:gd name="connsiteY0-394" fmla="*/ 2495588 h 2495588"/>
                <a:gd name="connsiteX1-395" fmla="*/ 482065 w 1180436"/>
                <a:gd name="connsiteY1-396" fmla="*/ 1004131 h 2495588"/>
                <a:gd name="connsiteX2-397" fmla="*/ 1846 w 1180436"/>
                <a:gd name="connsiteY2-398" fmla="*/ 97669 h 2495588"/>
                <a:gd name="connsiteX3-399" fmla="*/ 351095 w 1180436"/>
                <a:gd name="connsiteY3-400" fmla="*/ 1072394 h 2495588"/>
                <a:gd name="connsiteX4-401" fmla="*/ 1178183 w 1180436"/>
                <a:gd name="connsiteY4-402" fmla="*/ 38 h 2495588"/>
                <a:gd name="connsiteX5-403" fmla="*/ 590015 w 1180436"/>
                <a:gd name="connsiteY5-404" fmla="*/ 1033500 h 2495588"/>
                <a:gd name="connsiteX0-405" fmla="*/ 482549 w 1179961"/>
                <a:gd name="connsiteY0-406" fmla="*/ 2495566 h 2495566"/>
                <a:gd name="connsiteX1-407" fmla="*/ 481756 w 1179961"/>
                <a:gd name="connsiteY1-408" fmla="*/ 1004109 h 2495566"/>
                <a:gd name="connsiteX2-409" fmla="*/ 1537 w 1179961"/>
                <a:gd name="connsiteY2-410" fmla="*/ 97647 h 2495566"/>
                <a:gd name="connsiteX3-411" fmla="*/ 360311 w 1179961"/>
                <a:gd name="connsiteY3-412" fmla="*/ 1058085 h 2495566"/>
                <a:gd name="connsiteX4-413" fmla="*/ 1177874 w 1179961"/>
                <a:gd name="connsiteY4-414" fmla="*/ 16 h 2495566"/>
                <a:gd name="connsiteX5-415" fmla="*/ 589706 w 1179961"/>
                <a:gd name="connsiteY5-416" fmla="*/ 1033478 h 2495566"/>
                <a:gd name="connsiteX0-417" fmla="*/ 590850 w 1288262"/>
                <a:gd name="connsiteY0-418" fmla="*/ 2495566 h 2495566"/>
                <a:gd name="connsiteX1-419" fmla="*/ 590057 w 1288262"/>
                <a:gd name="connsiteY1-420" fmla="*/ 1004109 h 2495566"/>
                <a:gd name="connsiteX2-421" fmla="*/ 109838 w 1288262"/>
                <a:gd name="connsiteY2-422" fmla="*/ 97647 h 2495566"/>
                <a:gd name="connsiteX3-423" fmla="*/ 468612 w 1288262"/>
                <a:gd name="connsiteY3-424" fmla="*/ 1058085 h 2495566"/>
                <a:gd name="connsiteX4-425" fmla="*/ 1286175 w 1288262"/>
                <a:gd name="connsiteY4-426" fmla="*/ 16 h 2495566"/>
                <a:gd name="connsiteX5-427" fmla="*/ 698007 w 1288262"/>
                <a:gd name="connsiteY5-428" fmla="*/ 1033478 h 2495566"/>
                <a:gd name="connsiteX0-429" fmla="*/ 673392 w 1370804"/>
                <a:gd name="connsiteY0-430" fmla="*/ 2495566 h 2495566"/>
                <a:gd name="connsiteX1-431" fmla="*/ 672599 w 1370804"/>
                <a:gd name="connsiteY1-432" fmla="*/ 1004109 h 2495566"/>
                <a:gd name="connsiteX2-433" fmla="*/ 99512 w 1370804"/>
                <a:gd name="connsiteY2-434" fmla="*/ 133366 h 2495566"/>
                <a:gd name="connsiteX3-435" fmla="*/ 551154 w 1370804"/>
                <a:gd name="connsiteY3-436" fmla="*/ 1058085 h 2495566"/>
                <a:gd name="connsiteX4-437" fmla="*/ 1368717 w 1370804"/>
                <a:gd name="connsiteY4-438" fmla="*/ 16 h 2495566"/>
                <a:gd name="connsiteX5-439" fmla="*/ 780549 w 1370804"/>
                <a:gd name="connsiteY5-440" fmla="*/ 1033478 h 2495566"/>
                <a:gd name="connsiteX0-441" fmla="*/ 647787 w 1345199"/>
                <a:gd name="connsiteY0-442" fmla="*/ 2495566 h 2495566"/>
                <a:gd name="connsiteX1-443" fmla="*/ 646994 w 1345199"/>
                <a:gd name="connsiteY1-444" fmla="*/ 1004109 h 2495566"/>
                <a:gd name="connsiteX2-445" fmla="*/ 102482 w 1345199"/>
                <a:gd name="connsiteY2-446" fmla="*/ 111934 h 2495566"/>
                <a:gd name="connsiteX3-447" fmla="*/ 525549 w 1345199"/>
                <a:gd name="connsiteY3-448" fmla="*/ 1058085 h 2495566"/>
                <a:gd name="connsiteX4-449" fmla="*/ 1343112 w 1345199"/>
                <a:gd name="connsiteY4-450" fmla="*/ 16 h 2495566"/>
                <a:gd name="connsiteX5-451" fmla="*/ 754944 w 1345199"/>
                <a:gd name="connsiteY5-452" fmla="*/ 1033478 h 2495566"/>
                <a:gd name="connsiteX0-453" fmla="*/ 629733 w 1327145"/>
                <a:gd name="connsiteY0-454" fmla="*/ 2495566 h 2495566"/>
                <a:gd name="connsiteX1-455" fmla="*/ 628940 w 1327145"/>
                <a:gd name="connsiteY1-456" fmla="*/ 1004109 h 2495566"/>
                <a:gd name="connsiteX2-457" fmla="*/ 84428 w 1327145"/>
                <a:gd name="connsiteY2-458" fmla="*/ 111934 h 2495566"/>
                <a:gd name="connsiteX3-459" fmla="*/ 507495 w 1327145"/>
                <a:gd name="connsiteY3-460" fmla="*/ 1058085 h 2495566"/>
                <a:gd name="connsiteX4-461" fmla="*/ 1325058 w 1327145"/>
                <a:gd name="connsiteY4-462" fmla="*/ 16 h 2495566"/>
                <a:gd name="connsiteX5-463" fmla="*/ 736890 w 1327145"/>
                <a:gd name="connsiteY5-464" fmla="*/ 1033478 h 2495566"/>
                <a:gd name="connsiteX0-465" fmla="*/ 647786 w 1345198"/>
                <a:gd name="connsiteY0-466" fmla="*/ 2495566 h 2495566"/>
                <a:gd name="connsiteX1-467" fmla="*/ 646993 w 1345198"/>
                <a:gd name="connsiteY1-468" fmla="*/ 1004109 h 2495566"/>
                <a:gd name="connsiteX2-469" fmla="*/ 102481 w 1345198"/>
                <a:gd name="connsiteY2-470" fmla="*/ 111934 h 2495566"/>
                <a:gd name="connsiteX3-471" fmla="*/ 525548 w 1345198"/>
                <a:gd name="connsiteY3-472" fmla="*/ 1058085 h 2495566"/>
                <a:gd name="connsiteX4-473" fmla="*/ 1343111 w 1345198"/>
                <a:gd name="connsiteY4-474" fmla="*/ 16 h 2495566"/>
                <a:gd name="connsiteX5-475" fmla="*/ 754943 w 1345198"/>
                <a:gd name="connsiteY5-476" fmla="*/ 1033478 h 2495566"/>
                <a:gd name="connsiteX0-477" fmla="*/ 687819 w 1385231"/>
                <a:gd name="connsiteY0-478" fmla="*/ 2495566 h 2495566"/>
                <a:gd name="connsiteX1-479" fmla="*/ 687026 w 1385231"/>
                <a:gd name="connsiteY1-480" fmla="*/ 1004109 h 2495566"/>
                <a:gd name="connsiteX2-481" fmla="*/ 142514 w 1385231"/>
                <a:gd name="connsiteY2-482" fmla="*/ 111934 h 2495566"/>
                <a:gd name="connsiteX3-483" fmla="*/ 565581 w 1385231"/>
                <a:gd name="connsiteY3-484" fmla="*/ 1058085 h 2495566"/>
                <a:gd name="connsiteX4-485" fmla="*/ 1383144 w 1385231"/>
                <a:gd name="connsiteY4-486" fmla="*/ 16 h 2495566"/>
                <a:gd name="connsiteX5-487" fmla="*/ 794976 w 1385231"/>
                <a:gd name="connsiteY5-488" fmla="*/ 1033478 h 2495566"/>
                <a:gd name="connsiteX0-489" fmla="*/ 675000 w 1372412"/>
                <a:gd name="connsiteY0-490" fmla="*/ 2495566 h 2495566"/>
                <a:gd name="connsiteX1-491" fmla="*/ 674207 w 1372412"/>
                <a:gd name="connsiteY1-492" fmla="*/ 1004109 h 2495566"/>
                <a:gd name="connsiteX2-493" fmla="*/ 129695 w 1372412"/>
                <a:gd name="connsiteY2-494" fmla="*/ 111934 h 2495566"/>
                <a:gd name="connsiteX3-495" fmla="*/ 552762 w 1372412"/>
                <a:gd name="connsiteY3-496" fmla="*/ 1058085 h 2495566"/>
                <a:gd name="connsiteX4-497" fmla="*/ 1370325 w 1372412"/>
                <a:gd name="connsiteY4-498" fmla="*/ 16 h 2495566"/>
                <a:gd name="connsiteX5-499" fmla="*/ 782157 w 1372412"/>
                <a:gd name="connsiteY5-500" fmla="*/ 1033478 h 2495566"/>
                <a:gd name="connsiteX0-501" fmla="*/ 675000 w 1502594"/>
                <a:gd name="connsiteY0-502" fmla="*/ 2546661 h 2546661"/>
                <a:gd name="connsiteX1-503" fmla="*/ 674207 w 1502594"/>
                <a:gd name="connsiteY1-504" fmla="*/ 1055204 h 2546661"/>
                <a:gd name="connsiteX2-505" fmla="*/ 129695 w 1502594"/>
                <a:gd name="connsiteY2-506" fmla="*/ 163029 h 2546661"/>
                <a:gd name="connsiteX3-507" fmla="*/ 552762 w 1502594"/>
                <a:gd name="connsiteY3-508" fmla="*/ 1109180 h 2546661"/>
                <a:gd name="connsiteX4-509" fmla="*/ 1370325 w 1502594"/>
                <a:gd name="connsiteY4-510" fmla="*/ 51111 h 2546661"/>
                <a:gd name="connsiteX5-511" fmla="*/ 782157 w 1502594"/>
                <a:gd name="connsiteY5-512" fmla="*/ 1084573 h 2546661"/>
                <a:gd name="connsiteX0-513" fmla="*/ 645869 w 1473463"/>
                <a:gd name="connsiteY0-514" fmla="*/ 2546661 h 2546661"/>
                <a:gd name="connsiteX1-515" fmla="*/ 645076 w 1473463"/>
                <a:gd name="connsiteY1-516" fmla="*/ 1055204 h 2546661"/>
                <a:gd name="connsiteX2-517" fmla="*/ 100564 w 1473463"/>
                <a:gd name="connsiteY2-518" fmla="*/ 163029 h 2546661"/>
                <a:gd name="connsiteX3-519" fmla="*/ 523631 w 1473463"/>
                <a:gd name="connsiteY3-520" fmla="*/ 1109180 h 2546661"/>
                <a:gd name="connsiteX4-521" fmla="*/ 1341194 w 1473463"/>
                <a:gd name="connsiteY4-522" fmla="*/ 51111 h 2546661"/>
                <a:gd name="connsiteX5-523" fmla="*/ 753026 w 1473463"/>
                <a:gd name="connsiteY5-524" fmla="*/ 1084573 h 2546661"/>
                <a:gd name="connsiteX0-525" fmla="*/ 648747 w 1476341"/>
                <a:gd name="connsiteY0-526" fmla="*/ 2546661 h 2546661"/>
                <a:gd name="connsiteX1-527" fmla="*/ 647954 w 1476341"/>
                <a:gd name="connsiteY1-528" fmla="*/ 1055204 h 2546661"/>
                <a:gd name="connsiteX2-529" fmla="*/ 103442 w 1476341"/>
                <a:gd name="connsiteY2-530" fmla="*/ 163029 h 2546661"/>
                <a:gd name="connsiteX3-531" fmla="*/ 526509 w 1476341"/>
                <a:gd name="connsiteY3-532" fmla="*/ 1109180 h 2546661"/>
                <a:gd name="connsiteX4-533" fmla="*/ 1344072 w 1476341"/>
                <a:gd name="connsiteY4-534" fmla="*/ 51111 h 2546661"/>
                <a:gd name="connsiteX5-535" fmla="*/ 755904 w 1476341"/>
                <a:gd name="connsiteY5-536" fmla="*/ 1084573 h 2546661"/>
                <a:gd name="connsiteX0-537" fmla="*/ 648747 w 1476341"/>
                <a:gd name="connsiteY0-538" fmla="*/ 2546661 h 2546661"/>
                <a:gd name="connsiteX1-539" fmla="*/ 647954 w 1476341"/>
                <a:gd name="connsiteY1-540" fmla="*/ 1055204 h 2546661"/>
                <a:gd name="connsiteX2-541" fmla="*/ 103442 w 1476341"/>
                <a:gd name="connsiteY2-542" fmla="*/ 163029 h 2546661"/>
                <a:gd name="connsiteX3-543" fmla="*/ 526509 w 1476341"/>
                <a:gd name="connsiteY3-544" fmla="*/ 1109180 h 2546661"/>
                <a:gd name="connsiteX4-545" fmla="*/ 1344072 w 1476341"/>
                <a:gd name="connsiteY4-546" fmla="*/ 51111 h 2546661"/>
                <a:gd name="connsiteX5-547" fmla="*/ 755904 w 1476341"/>
                <a:gd name="connsiteY5-548" fmla="*/ 1084573 h 2546661"/>
                <a:gd name="connsiteX6-549" fmla="*/ 755903 w 1476341"/>
                <a:gd name="connsiteY6-550" fmla="*/ 1079812 h 2546661"/>
                <a:gd name="connsiteX0-551" fmla="*/ 648747 w 1476341"/>
                <a:gd name="connsiteY0-552" fmla="*/ 2546661 h 2546661"/>
                <a:gd name="connsiteX1-553" fmla="*/ 647954 w 1476341"/>
                <a:gd name="connsiteY1-554" fmla="*/ 1055204 h 2546661"/>
                <a:gd name="connsiteX2-555" fmla="*/ 103442 w 1476341"/>
                <a:gd name="connsiteY2-556" fmla="*/ 163029 h 2546661"/>
                <a:gd name="connsiteX3-557" fmla="*/ 526509 w 1476341"/>
                <a:gd name="connsiteY3-558" fmla="*/ 1109180 h 2546661"/>
                <a:gd name="connsiteX4-559" fmla="*/ 1344072 w 1476341"/>
                <a:gd name="connsiteY4-560" fmla="*/ 51111 h 2546661"/>
                <a:gd name="connsiteX5-561" fmla="*/ 755904 w 1476341"/>
                <a:gd name="connsiteY5-562" fmla="*/ 1084573 h 2546661"/>
                <a:gd name="connsiteX6-563" fmla="*/ 665416 w 1476341"/>
                <a:gd name="connsiteY6-564" fmla="*/ 1153630 h 2546661"/>
                <a:gd name="connsiteX0-565" fmla="*/ 648747 w 1476341"/>
                <a:gd name="connsiteY0-566" fmla="*/ 2546661 h 2546661"/>
                <a:gd name="connsiteX1-567" fmla="*/ 647954 w 1476341"/>
                <a:gd name="connsiteY1-568" fmla="*/ 1055204 h 2546661"/>
                <a:gd name="connsiteX2-569" fmla="*/ 103442 w 1476341"/>
                <a:gd name="connsiteY2-570" fmla="*/ 163029 h 2546661"/>
                <a:gd name="connsiteX3-571" fmla="*/ 526509 w 1476341"/>
                <a:gd name="connsiteY3-572" fmla="*/ 1109180 h 2546661"/>
                <a:gd name="connsiteX4-573" fmla="*/ 1344072 w 1476341"/>
                <a:gd name="connsiteY4-574" fmla="*/ 51111 h 2546661"/>
                <a:gd name="connsiteX5-575" fmla="*/ 755904 w 1476341"/>
                <a:gd name="connsiteY5-576" fmla="*/ 1084573 h 2546661"/>
                <a:gd name="connsiteX6-577" fmla="*/ 624935 w 1476341"/>
                <a:gd name="connsiteY6-578" fmla="*/ 948843 h 2546661"/>
                <a:gd name="connsiteX0-579" fmla="*/ 648747 w 1473490"/>
                <a:gd name="connsiteY0-580" fmla="*/ 2546661 h 2546661"/>
                <a:gd name="connsiteX1-581" fmla="*/ 647954 w 1473490"/>
                <a:gd name="connsiteY1-582" fmla="*/ 1055204 h 2546661"/>
                <a:gd name="connsiteX2-583" fmla="*/ 103442 w 1473490"/>
                <a:gd name="connsiteY2-584" fmla="*/ 163029 h 2546661"/>
                <a:gd name="connsiteX3-585" fmla="*/ 526509 w 1473490"/>
                <a:gd name="connsiteY3-586" fmla="*/ 1109180 h 2546661"/>
                <a:gd name="connsiteX4-587" fmla="*/ 1344072 w 1473490"/>
                <a:gd name="connsiteY4-588" fmla="*/ 51111 h 2546661"/>
                <a:gd name="connsiteX5-589" fmla="*/ 755904 w 1473490"/>
                <a:gd name="connsiteY5-590" fmla="*/ 1084573 h 2546661"/>
                <a:gd name="connsiteX6-591" fmla="*/ 624935 w 1473490"/>
                <a:gd name="connsiteY6-592" fmla="*/ 948843 h 2546661"/>
                <a:gd name="connsiteX0-593" fmla="*/ 648747 w 1477073"/>
                <a:gd name="connsiteY0-594" fmla="*/ 2546661 h 2546661"/>
                <a:gd name="connsiteX1-595" fmla="*/ 647954 w 1477073"/>
                <a:gd name="connsiteY1-596" fmla="*/ 1055204 h 2546661"/>
                <a:gd name="connsiteX2-597" fmla="*/ 103442 w 1477073"/>
                <a:gd name="connsiteY2-598" fmla="*/ 163029 h 2546661"/>
                <a:gd name="connsiteX3-599" fmla="*/ 526509 w 1477073"/>
                <a:gd name="connsiteY3-600" fmla="*/ 1109180 h 2546661"/>
                <a:gd name="connsiteX4-601" fmla="*/ 1344072 w 1477073"/>
                <a:gd name="connsiteY4-602" fmla="*/ 51111 h 2546661"/>
                <a:gd name="connsiteX5-603" fmla="*/ 755904 w 1477073"/>
                <a:gd name="connsiteY5-604" fmla="*/ 1084573 h 2546661"/>
                <a:gd name="connsiteX6-605" fmla="*/ 624935 w 1477073"/>
                <a:gd name="connsiteY6-606" fmla="*/ 948843 h 2546661"/>
                <a:gd name="connsiteX0-607" fmla="*/ 648747 w 1467966"/>
                <a:gd name="connsiteY0-608" fmla="*/ 2534924 h 2534924"/>
                <a:gd name="connsiteX1-609" fmla="*/ 647954 w 1467966"/>
                <a:gd name="connsiteY1-610" fmla="*/ 1043467 h 2534924"/>
                <a:gd name="connsiteX2-611" fmla="*/ 103442 w 1467966"/>
                <a:gd name="connsiteY2-612" fmla="*/ 151292 h 2534924"/>
                <a:gd name="connsiteX3-613" fmla="*/ 526509 w 1467966"/>
                <a:gd name="connsiteY3-614" fmla="*/ 1097443 h 2534924"/>
                <a:gd name="connsiteX4-615" fmla="*/ 1344072 w 1467966"/>
                <a:gd name="connsiteY4-616" fmla="*/ 39374 h 2534924"/>
                <a:gd name="connsiteX5-617" fmla="*/ 755904 w 1467966"/>
                <a:gd name="connsiteY5-618" fmla="*/ 1072836 h 2534924"/>
                <a:gd name="connsiteX6-619" fmla="*/ 624935 w 1467966"/>
                <a:gd name="connsiteY6-620" fmla="*/ 937106 h 2534924"/>
                <a:gd name="connsiteX0-621" fmla="*/ 631614 w 1450833"/>
                <a:gd name="connsiteY0-622" fmla="*/ 2534924 h 2534924"/>
                <a:gd name="connsiteX1-623" fmla="*/ 630821 w 1450833"/>
                <a:gd name="connsiteY1-624" fmla="*/ 1043467 h 2534924"/>
                <a:gd name="connsiteX2-625" fmla="*/ 86309 w 1450833"/>
                <a:gd name="connsiteY2-626" fmla="*/ 151292 h 2534924"/>
                <a:gd name="connsiteX3-627" fmla="*/ 509376 w 1450833"/>
                <a:gd name="connsiteY3-628" fmla="*/ 1097443 h 2534924"/>
                <a:gd name="connsiteX4-629" fmla="*/ 1326939 w 1450833"/>
                <a:gd name="connsiteY4-630" fmla="*/ 39374 h 2534924"/>
                <a:gd name="connsiteX5-631" fmla="*/ 738771 w 1450833"/>
                <a:gd name="connsiteY5-632" fmla="*/ 1072836 h 2534924"/>
                <a:gd name="connsiteX6-633" fmla="*/ 607802 w 1450833"/>
                <a:gd name="connsiteY6-634" fmla="*/ 937106 h 2534924"/>
                <a:gd name="connsiteX0-635" fmla="*/ 655497 w 1474716"/>
                <a:gd name="connsiteY0-636" fmla="*/ 2534924 h 2534924"/>
                <a:gd name="connsiteX1-637" fmla="*/ 654704 w 1474716"/>
                <a:gd name="connsiteY1-638" fmla="*/ 1043467 h 2534924"/>
                <a:gd name="connsiteX2-639" fmla="*/ 110192 w 1474716"/>
                <a:gd name="connsiteY2-640" fmla="*/ 151292 h 2534924"/>
                <a:gd name="connsiteX3-641" fmla="*/ 533259 w 1474716"/>
                <a:gd name="connsiteY3-642" fmla="*/ 1097443 h 2534924"/>
                <a:gd name="connsiteX4-643" fmla="*/ 1350822 w 1474716"/>
                <a:gd name="connsiteY4-644" fmla="*/ 39374 h 2534924"/>
                <a:gd name="connsiteX5-645" fmla="*/ 762654 w 1474716"/>
                <a:gd name="connsiteY5-646" fmla="*/ 1072836 h 2534924"/>
                <a:gd name="connsiteX6-647" fmla="*/ 631685 w 1474716"/>
                <a:gd name="connsiteY6-648" fmla="*/ 937106 h 2534924"/>
                <a:gd name="connsiteX0-649" fmla="*/ 680903 w 1500122"/>
                <a:gd name="connsiteY0-650" fmla="*/ 2534924 h 2534924"/>
                <a:gd name="connsiteX1-651" fmla="*/ 680110 w 1500122"/>
                <a:gd name="connsiteY1-652" fmla="*/ 1043467 h 2534924"/>
                <a:gd name="connsiteX2-653" fmla="*/ 135598 w 1500122"/>
                <a:gd name="connsiteY2-654" fmla="*/ 151292 h 2534924"/>
                <a:gd name="connsiteX3-655" fmla="*/ 558665 w 1500122"/>
                <a:gd name="connsiteY3-656" fmla="*/ 1097443 h 2534924"/>
                <a:gd name="connsiteX4-657" fmla="*/ 1376228 w 1500122"/>
                <a:gd name="connsiteY4-658" fmla="*/ 39374 h 2534924"/>
                <a:gd name="connsiteX5-659" fmla="*/ 788060 w 1500122"/>
                <a:gd name="connsiteY5-660" fmla="*/ 1072836 h 2534924"/>
                <a:gd name="connsiteX6-661" fmla="*/ 657091 w 1500122"/>
                <a:gd name="connsiteY6-662" fmla="*/ 937106 h 2534924"/>
                <a:gd name="connsiteX0-663" fmla="*/ 679919 w 1499138"/>
                <a:gd name="connsiteY0-664" fmla="*/ 2534924 h 2534924"/>
                <a:gd name="connsiteX1-665" fmla="*/ 679126 w 1499138"/>
                <a:gd name="connsiteY1-666" fmla="*/ 1043467 h 2534924"/>
                <a:gd name="connsiteX2-667" fmla="*/ 134614 w 1499138"/>
                <a:gd name="connsiteY2-668" fmla="*/ 151292 h 2534924"/>
                <a:gd name="connsiteX3-669" fmla="*/ 557681 w 1499138"/>
                <a:gd name="connsiteY3-670" fmla="*/ 1097443 h 2534924"/>
                <a:gd name="connsiteX4-671" fmla="*/ 1375244 w 1499138"/>
                <a:gd name="connsiteY4-672" fmla="*/ 39374 h 2534924"/>
                <a:gd name="connsiteX5-673" fmla="*/ 787076 w 1499138"/>
                <a:gd name="connsiteY5-674" fmla="*/ 1072836 h 2534924"/>
                <a:gd name="connsiteX6-675" fmla="*/ 656107 w 1499138"/>
                <a:gd name="connsiteY6-676" fmla="*/ 937106 h 2534924"/>
                <a:gd name="connsiteX0-677" fmla="*/ 661317 w 1480536"/>
                <a:gd name="connsiteY0-678" fmla="*/ 2534924 h 2534924"/>
                <a:gd name="connsiteX1-679" fmla="*/ 660524 w 1480536"/>
                <a:gd name="connsiteY1-680" fmla="*/ 1043467 h 2534924"/>
                <a:gd name="connsiteX2-681" fmla="*/ 116012 w 1480536"/>
                <a:gd name="connsiteY2-682" fmla="*/ 151292 h 2534924"/>
                <a:gd name="connsiteX3-683" fmla="*/ 539079 w 1480536"/>
                <a:gd name="connsiteY3-684" fmla="*/ 1097443 h 2534924"/>
                <a:gd name="connsiteX4-685" fmla="*/ 1356642 w 1480536"/>
                <a:gd name="connsiteY4-686" fmla="*/ 39374 h 2534924"/>
                <a:gd name="connsiteX5-687" fmla="*/ 768474 w 1480536"/>
                <a:gd name="connsiteY5-688" fmla="*/ 1072836 h 2534924"/>
                <a:gd name="connsiteX6-689" fmla="*/ 637505 w 1480536"/>
                <a:gd name="connsiteY6-690" fmla="*/ 937106 h 2534924"/>
                <a:gd name="connsiteX0-691" fmla="*/ 654531 w 1473750"/>
                <a:gd name="connsiteY0-692" fmla="*/ 2534924 h 2534924"/>
                <a:gd name="connsiteX1-693" fmla="*/ 653738 w 1473750"/>
                <a:gd name="connsiteY1-694" fmla="*/ 1043467 h 2534924"/>
                <a:gd name="connsiteX2-695" fmla="*/ 109226 w 1473750"/>
                <a:gd name="connsiteY2-696" fmla="*/ 151292 h 2534924"/>
                <a:gd name="connsiteX3-697" fmla="*/ 532293 w 1473750"/>
                <a:gd name="connsiteY3-698" fmla="*/ 1097443 h 2534924"/>
                <a:gd name="connsiteX4-699" fmla="*/ 1349856 w 1473750"/>
                <a:gd name="connsiteY4-700" fmla="*/ 39374 h 2534924"/>
                <a:gd name="connsiteX5-701" fmla="*/ 761688 w 1473750"/>
                <a:gd name="connsiteY5-702" fmla="*/ 1072836 h 2534924"/>
                <a:gd name="connsiteX6-703" fmla="*/ 630719 w 1473750"/>
                <a:gd name="connsiteY6-704" fmla="*/ 937106 h 2534924"/>
                <a:gd name="connsiteX0-705" fmla="*/ 640881 w 1337663"/>
                <a:gd name="connsiteY0-706" fmla="*/ 2495551 h 2495551"/>
                <a:gd name="connsiteX1-707" fmla="*/ 640088 w 1337663"/>
                <a:gd name="connsiteY1-708" fmla="*/ 1004094 h 2495551"/>
                <a:gd name="connsiteX2-709" fmla="*/ 95576 w 1337663"/>
                <a:gd name="connsiteY2-710" fmla="*/ 111919 h 2495551"/>
                <a:gd name="connsiteX3-711" fmla="*/ 518643 w 1337663"/>
                <a:gd name="connsiteY3-712" fmla="*/ 1058070 h 2495551"/>
                <a:gd name="connsiteX4-713" fmla="*/ 559918 w 1337663"/>
                <a:gd name="connsiteY4-714" fmla="*/ 1038226 h 2495551"/>
                <a:gd name="connsiteX5-715" fmla="*/ 1336206 w 1337663"/>
                <a:gd name="connsiteY5-716" fmla="*/ 1 h 2495551"/>
                <a:gd name="connsiteX6-717" fmla="*/ 748038 w 1337663"/>
                <a:gd name="connsiteY6-718" fmla="*/ 1033463 h 2495551"/>
                <a:gd name="connsiteX7" fmla="*/ 617069 w 1337663"/>
                <a:gd name="connsiteY7" fmla="*/ 897733 h 2495551"/>
                <a:gd name="connsiteX0-719" fmla="*/ 640881 w 1337663"/>
                <a:gd name="connsiteY0-720" fmla="*/ 2495551 h 2495551"/>
                <a:gd name="connsiteX1-721" fmla="*/ 640088 w 1337663"/>
                <a:gd name="connsiteY1-722" fmla="*/ 1004094 h 2495551"/>
                <a:gd name="connsiteX2-723" fmla="*/ 95576 w 1337663"/>
                <a:gd name="connsiteY2-724" fmla="*/ 111919 h 2495551"/>
                <a:gd name="connsiteX3-725" fmla="*/ 518643 w 1337663"/>
                <a:gd name="connsiteY3-726" fmla="*/ 1058070 h 2495551"/>
                <a:gd name="connsiteX4-727" fmla="*/ 559918 w 1337663"/>
                <a:gd name="connsiteY4-728" fmla="*/ 1038226 h 2495551"/>
                <a:gd name="connsiteX5-729" fmla="*/ 1336206 w 1337663"/>
                <a:gd name="connsiteY5-730" fmla="*/ 1 h 2495551"/>
                <a:gd name="connsiteX6-731" fmla="*/ 748038 w 1337663"/>
                <a:gd name="connsiteY6-732" fmla="*/ 1033463 h 2495551"/>
                <a:gd name="connsiteX7-733" fmla="*/ 617069 w 1337663"/>
                <a:gd name="connsiteY7-734" fmla="*/ 897733 h 2495551"/>
                <a:gd name="connsiteX0-735" fmla="*/ 640881 w 1337663"/>
                <a:gd name="connsiteY0-736" fmla="*/ 2495551 h 2495551"/>
                <a:gd name="connsiteX1-737" fmla="*/ 640088 w 1337663"/>
                <a:gd name="connsiteY1-738" fmla="*/ 1004094 h 2495551"/>
                <a:gd name="connsiteX2-739" fmla="*/ 95576 w 1337663"/>
                <a:gd name="connsiteY2-740" fmla="*/ 111919 h 2495551"/>
                <a:gd name="connsiteX3-741" fmla="*/ 518643 w 1337663"/>
                <a:gd name="connsiteY3-742" fmla="*/ 1058070 h 2495551"/>
                <a:gd name="connsiteX4-743" fmla="*/ 559918 w 1337663"/>
                <a:gd name="connsiteY4-744" fmla="*/ 1038226 h 2495551"/>
                <a:gd name="connsiteX5-745" fmla="*/ 1336206 w 1337663"/>
                <a:gd name="connsiteY5-746" fmla="*/ 1 h 2495551"/>
                <a:gd name="connsiteX6-747" fmla="*/ 748038 w 1337663"/>
                <a:gd name="connsiteY6-748" fmla="*/ 1033463 h 2495551"/>
                <a:gd name="connsiteX7-749" fmla="*/ 617069 w 1337663"/>
                <a:gd name="connsiteY7-750" fmla="*/ 897733 h 2495551"/>
                <a:gd name="connsiteX0-751" fmla="*/ 640881 w 1337663"/>
                <a:gd name="connsiteY0-752" fmla="*/ 2495551 h 2495551"/>
                <a:gd name="connsiteX1-753" fmla="*/ 640088 w 1337663"/>
                <a:gd name="connsiteY1-754" fmla="*/ 1004094 h 2495551"/>
                <a:gd name="connsiteX2-755" fmla="*/ 95576 w 1337663"/>
                <a:gd name="connsiteY2-756" fmla="*/ 111919 h 2495551"/>
                <a:gd name="connsiteX3-757" fmla="*/ 518643 w 1337663"/>
                <a:gd name="connsiteY3-758" fmla="*/ 1058070 h 2495551"/>
                <a:gd name="connsiteX4-759" fmla="*/ 559918 w 1337663"/>
                <a:gd name="connsiteY4-760" fmla="*/ 1038226 h 2495551"/>
                <a:gd name="connsiteX5-761" fmla="*/ 1336206 w 1337663"/>
                <a:gd name="connsiteY5-762" fmla="*/ 1 h 2495551"/>
                <a:gd name="connsiteX6-763" fmla="*/ 748038 w 1337663"/>
                <a:gd name="connsiteY6-764" fmla="*/ 1033463 h 2495551"/>
                <a:gd name="connsiteX7-765" fmla="*/ 617069 w 1337663"/>
                <a:gd name="connsiteY7-766" fmla="*/ 897733 h 2495551"/>
                <a:gd name="connsiteX0-767" fmla="*/ 640881 w 1337663"/>
                <a:gd name="connsiteY0-768" fmla="*/ 2495551 h 2495551"/>
                <a:gd name="connsiteX1-769" fmla="*/ 640088 w 1337663"/>
                <a:gd name="connsiteY1-770" fmla="*/ 1004094 h 2495551"/>
                <a:gd name="connsiteX2-771" fmla="*/ 95576 w 1337663"/>
                <a:gd name="connsiteY2-772" fmla="*/ 111919 h 2495551"/>
                <a:gd name="connsiteX3-773" fmla="*/ 518643 w 1337663"/>
                <a:gd name="connsiteY3-774" fmla="*/ 1058070 h 2495551"/>
                <a:gd name="connsiteX4-775" fmla="*/ 559918 w 1337663"/>
                <a:gd name="connsiteY4-776" fmla="*/ 1038226 h 2495551"/>
                <a:gd name="connsiteX5-777" fmla="*/ 1336206 w 1337663"/>
                <a:gd name="connsiteY5-778" fmla="*/ 1 h 2495551"/>
                <a:gd name="connsiteX6-779" fmla="*/ 748038 w 1337663"/>
                <a:gd name="connsiteY6-780" fmla="*/ 1033463 h 2495551"/>
                <a:gd name="connsiteX7-781" fmla="*/ 617069 w 1337663"/>
                <a:gd name="connsiteY7-782" fmla="*/ 897733 h 2495551"/>
                <a:gd name="connsiteX0-783" fmla="*/ 628802 w 1325584"/>
                <a:gd name="connsiteY0-784" fmla="*/ 2495551 h 2495551"/>
                <a:gd name="connsiteX1-785" fmla="*/ 628009 w 1325584"/>
                <a:gd name="connsiteY1-786" fmla="*/ 1004094 h 2495551"/>
                <a:gd name="connsiteX2-787" fmla="*/ 83497 w 1325584"/>
                <a:gd name="connsiteY2-788" fmla="*/ 111919 h 2495551"/>
                <a:gd name="connsiteX3-789" fmla="*/ 506564 w 1325584"/>
                <a:gd name="connsiteY3-790" fmla="*/ 1058070 h 2495551"/>
                <a:gd name="connsiteX4-791" fmla="*/ 547839 w 1325584"/>
                <a:gd name="connsiteY4-792" fmla="*/ 1038226 h 2495551"/>
                <a:gd name="connsiteX5-793" fmla="*/ 1324127 w 1325584"/>
                <a:gd name="connsiteY5-794" fmla="*/ 1 h 2495551"/>
                <a:gd name="connsiteX6-795" fmla="*/ 735959 w 1325584"/>
                <a:gd name="connsiteY6-796" fmla="*/ 1033463 h 2495551"/>
                <a:gd name="connsiteX7-797" fmla="*/ 604990 w 1325584"/>
                <a:gd name="connsiteY7-798" fmla="*/ 897733 h 2495551"/>
                <a:gd name="connsiteX0-799" fmla="*/ 655570 w 1352352"/>
                <a:gd name="connsiteY0-800" fmla="*/ 2495551 h 2495551"/>
                <a:gd name="connsiteX1-801" fmla="*/ 654777 w 1352352"/>
                <a:gd name="connsiteY1-802" fmla="*/ 1004094 h 2495551"/>
                <a:gd name="connsiteX2-803" fmla="*/ 110265 w 1352352"/>
                <a:gd name="connsiteY2-804" fmla="*/ 111919 h 2495551"/>
                <a:gd name="connsiteX3-805" fmla="*/ 533332 w 1352352"/>
                <a:gd name="connsiteY3-806" fmla="*/ 1058070 h 2495551"/>
                <a:gd name="connsiteX4-807" fmla="*/ 574607 w 1352352"/>
                <a:gd name="connsiteY4-808" fmla="*/ 1038226 h 2495551"/>
                <a:gd name="connsiteX5-809" fmla="*/ 1350895 w 1352352"/>
                <a:gd name="connsiteY5-810" fmla="*/ 1 h 2495551"/>
                <a:gd name="connsiteX6-811" fmla="*/ 762727 w 1352352"/>
                <a:gd name="connsiteY6-812" fmla="*/ 1033463 h 2495551"/>
                <a:gd name="connsiteX7-813" fmla="*/ 631758 w 1352352"/>
                <a:gd name="connsiteY7-814" fmla="*/ 897733 h 2495551"/>
                <a:gd name="connsiteX0-815" fmla="*/ 655238 w 1414040"/>
                <a:gd name="connsiteY0-816" fmla="*/ 2505652 h 2505652"/>
                <a:gd name="connsiteX1-817" fmla="*/ 654445 w 1414040"/>
                <a:gd name="connsiteY1-818" fmla="*/ 1014195 h 2505652"/>
                <a:gd name="connsiteX2-819" fmla="*/ 109933 w 1414040"/>
                <a:gd name="connsiteY2-820" fmla="*/ 122020 h 2505652"/>
                <a:gd name="connsiteX3-821" fmla="*/ 533000 w 1414040"/>
                <a:gd name="connsiteY3-822" fmla="*/ 1068171 h 2505652"/>
                <a:gd name="connsiteX4-823" fmla="*/ 1386281 w 1414040"/>
                <a:gd name="connsiteY4-824" fmla="*/ 569696 h 2505652"/>
                <a:gd name="connsiteX5-825" fmla="*/ 1350563 w 1414040"/>
                <a:gd name="connsiteY5-826" fmla="*/ 10102 h 2505652"/>
                <a:gd name="connsiteX6-827" fmla="*/ 762395 w 1414040"/>
                <a:gd name="connsiteY6-828" fmla="*/ 1043564 h 2505652"/>
                <a:gd name="connsiteX7-829" fmla="*/ 631426 w 1414040"/>
                <a:gd name="connsiteY7-830" fmla="*/ 907834 h 2505652"/>
                <a:gd name="connsiteX0-831" fmla="*/ 654907 w 1405669"/>
                <a:gd name="connsiteY0-832" fmla="*/ 2518282 h 2518282"/>
                <a:gd name="connsiteX1-833" fmla="*/ 654114 w 1405669"/>
                <a:gd name="connsiteY1-834" fmla="*/ 1026825 h 2518282"/>
                <a:gd name="connsiteX2-835" fmla="*/ 109602 w 1405669"/>
                <a:gd name="connsiteY2-836" fmla="*/ 134650 h 2518282"/>
                <a:gd name="connsiteX3-837" fmla="*/ 532669 w 1405669"/>
                <a:gd name="connsiteY3-838" fmla="*/ 1080801 h 2518282"/>
                <a:gd name="connsiteX4-839" fmla="*/ 1369281 w 1405669"/>
                <a:gd name="connsiteY4-840" fmla="*/ 429926 h 2518282"/>
                <a:gd name="connsiteX5-841" fmla="*/ 1350232 w 1405669"/>
                <a:gd name="connsiteY5-842" fmla="*/ 22732 h 2518282"/>
                <a:gd name="connsiteX6-843" fmla="*/ 762064 w 1405669"/>
                <a:gd name="connsiteY6-844" fmla="*/ 1056194 h 2518282"/>
                <a:gd name="connsiteX7-845" fmla="*/ 631095 w 1405669"/>
                <a:gd name="connsiteY7-846" fmla="*/ 920464 h 2518282"/>
                <a:gd name="connsiteX0-847" fmla="*/ 654907 w 1453077"/>
                <a:gd name="connsiteY0-848" fmla="*/ 2522152 h 2522152"/>
                <a:gd name="connsiteX1-849" fmla="*/ 654114 w 1453077"/>
                <a:gd name="connsiteY1-850" fmla="*/ 1030695 h 2522152"/>
                <a:gd name="connsiteX2-851" fmla="*/ 109602 w 1453077"/>
                <a:gd name="connsiteY2-852" fmla="*/ 138520 h 2522152"/>
                <a:gd name="connsiteX3-853" fmla="*/ 532669 w 1453077"/>
                <a:gd name="connsiteY3-854" fmla="*/ 1084671 h 2522152"/>
                <a:gd name="connsiteX4-855" fmla="*/ 1369281 w 1453077"/>
                <a:gd name="connsiteY4-856" fmla="*/ 433796 h 2522152"/>
                <a:gd name="connsiteX5-857" fmla="*/ 1354995 w 1453077"/>
                <a:gd name="connsiteY5-858" fmla="*/ 19458 h 2522152"/>
                <a:gd name="connsiteX6-859" fmla="*/ 762064 w 1453077"/>
                <a:gd name="connsiteY6-860" fmla="*/ 1060064 h 2522152"/>
                <a:gd name="connsiteX7-861" fmla="*/ 631095 w 1453077"/>
                <a:gd name="connsiteY7-862" fmla="*/ 924334 h 2522152"/>
                <a:gd name="connsiteX0-863" fmla="*/ 654907 w 1430197"/>
                <a:gd name="connsiteY0-864" fmla="*/ 2529882 h 2529882"/>
                <a:gd name="connsiteX1-865" fmla="*/ 654114 w 1430197"/>
                <a:gd name="connsiteY1-866" fmla="*/ 1038425 h 2529882"/>
                <a:gd name="connsiteX2-867" fmla="*/ 109602 w 1430197"/>
                <a:gd name="connsiteY2-868" fmla="*/ 146250 h 2529882"/>
                <a:gd name="connsiteX3-869" fmla="*/ 532669 w 1430197"/>
                <a:gd name="connsiteY3-870" fmla="*/ 1092401 h 2529882"/>
                <a:gd name="connsiteX4-871" fmla="*/ 1369281 w 1430197"/>
                <a:gd name="connsiteY4-872" fmla="*/ 441526 h 2529882"/>
                <a:gd name="connsiteX5-873" fmla="*/ 1354995 w 1430197"/>
                <a:gd name="connsiteY5-874" fmla="*/ 27188 h 2529882"/>
                <a:gd name="connsiteX6-875" fmla="*/ 1269269 w 1430197"/>
                <a:gd name="connsiteY6-876" fmla="*/ 153394 h 2529882"/>
                <a:gd name="connsiteX7-877" fmla="*/ 762064 w 1430197"/>
                <a:gd name="connsiteY7-878" fmla="*/ 1067794 h 2529882"/>
                <a:gd name="connsiteX8" fmla="*/ 631095 w 1430197"/>
                <a:gd name="connsiteY8" fmla="*/ 932064 h 2529882"/>
                <a:gd name="connsiteX0-879" fmla="*/ 654907 w 1441145"/>
                <a:gd name="connsiteY0-880" fmla="*/ 2531567 h 2531567"/>
                <a:gd name="connsiteX1-881" fmla="*/ 654114 w 1441145"/>
                <a:gd name="connsiteY1-882" fmla="*/ 1040110 h 2531567"/>
                <a:gd name="connsiteX2-883" fmla="*/ 109602 w 1441145"/>
                <a:gd name="connsiteY2-884" fmla="*/ 147935 h 2531567"/>
                <a:gd name="connsiteX3-885" fmla="*/ 532669 w 1441145"/>
                <a:gd name="connsiteY3-886" fmla="*/ 1094086 h 2531567"/>
                <a:gd name="connsiteX4-887" fmla="*/ 1369281 w 1441145"/>
                <a:gd name="connsiteY4-888" fmla="*/ 443211 h 2531567"/>
                <a:gd name="connsiteX5-889" fmla="*/ 1354995 w 1441145"/>
                <a:gd name="connsiteY5-890" fmla="*/ 28873 h 2531567"/>
                <a:gd name="connsiteX6-891" fmla="*/ 1002569 w 1441145"/>
                <a:gd name="connsiteY6-892" fmla="*/ 150317 h 2531567"/>
                <a:gd name="connsiteX7-893" fmla="*/ 762064 w 1441145"/>
                <a:gd name="connsiteY7-894" fmla="*/ 1069479 h 2531567"/>
                <a:gd name="connsiteX8-895" fmla="*/ 631095 w 1441145"/>
                <a:gd name="connsiteY8-896" fmla="*/ 933749 h 2531567"/>
                <a:gd name="connsiteX0-897" fmla="*/ 654907 w 1441145"/>
                <a:gd name="connsiteY0-898" fmla="*/ 2531567 h 2531567"/>
                <a:gd name="connsiteX1-899" fmla="*/ 654114 w 1441145"/>
                <a:gd name="connsiteY1-900" fmla="*/ 1040110 h 2531567"/>
                <a:gd name="connsiteX2-901" fmla="*/ 109602 w 1441145"/>
                <a:gd name="connsiteY2-902" fmla="*/ 147935 h 2531567"/>
                <a:gd name="connsiteX3-903" fmla="*/ 532669 w 1441145"/>
                <a:gd name="connsiteY3-904" fmla="*/ 1094086 h 2531567"/>
                <a:gd name="connsiteX4-905" fmla="*/ 1369281 w 1441145"/>
                <a:gd name="connsiteY4-906" fmla="*/ 443211 h 2531567"/>
                <a:gd name="connsiteX5-907" fmla="*/ 1354995 w 1441145"/>
                <a:gd name="connsiteY5-908" fmla="*/ 28873 h 2531567"/>
                <a:gd name="connsiteX6-909" fmla="*/ 1002569 w 1441145"/>
                <a:gd name="connsiteY6-910" fmla="*/ 150317 h 2531567"/>
                <a:gd name="connsiteX7-911" fmla="*/ 721582 w 1441145"/>
                <a:gd name="connsiteY7-912" fmla="*/ 840879 h 2531567"/>
                <a:gd name="connsiteX8-913" fmla="*/ 631095 w 1441145"/>
                <a:gd name="connsiteY8-914" fmla="*/ 933749 h 2531567"/>
                <a:gd name="connsiteX0-915" fmla="*/ 652181 w 1367793"/>
                <a:gd name="connsiteY0-916" fmla="*/ 2548817 h 2548817"/>
                <a:gd name="connsiteX1-917" fmla="*/ 651388 w 1367793"/>
                <a:gd name="connsiteY1-918" fmla="*/ 1057360 h 2548817"/>
                <a:gd name="connsiteX2-919" fmla="*/ 106876 w 1367793"/>
                <a:gd name="connsiteY2-920" fmla="*/ 165185 h 2548817"/>
                <a:gd name="connsiteX3-921" fmla="*/ 529943 w 1367793"/>
                <a:gd name="connsiteY3-922" fmla="*/ 1111336 h 2548817"/>
                <a:gd name="connsiteX4-923" fmla="*/ 1226061 w 1367793"/>
                <a:gd name="connsiteY4-924" fmla="*/ 693823 h 2548817"/>
                <a:gd name="connsiteX5-925" fmla="*/ 1352269 w 1367793"/>
                <a:gd name="connsiteY5-926" fmla="*/ 46123 h 2548817"/>
                <a:gd name="connsiteX6-927" fmla="*/ 999843 w 1367793"/>
                <a:gd name="connsiteY6-928" fmla="*/ 167567 h 2548817"/>
                <a:gd name="connsiteX7-929" fmla="*/ 718856 w 1367793"/>
                <a:gd name="connsiteY7-930" fmla="*/ 858129 h 2548817"/>
                <a:gd name="connsiteX8-931" fmla="*/ 628369 w 1367793"/>
                <a:gd name="connsiteY8-932" fmla="*/ 950999 h 2548817"/>
                <a:gd name="connsiteX0-933" fmla="*/ 652181 w 1441542"/>
                <a:gd name="connsiteY0-934" fmla="*/ 2535546 h 2535546"/>
                <a:gd name="connsiteX1-935" fmla="*/ 651388 w 1441542"/>
                <a:gd name="connsiteY1-936" fmla="*/ 1044089 h 2535546"/>
                <a:gd name="connsiteX2-937" fmla="*/ 106876 w 1441542"/>
                <a:gd name="connsiteY2-938" fmla="*/ 151914 h 2535546"/>
                <a:gd name="connsiteX3-939" fmla="*/ 529943 w 1441542"/>
                <a:gd name="connsiteY3-940" fmla="*/ 1098065 h 2535546"/>
                <a:gd name="connsiteX4-941" fmla="*/ 1226061 w 1441542"/>
                <a:gd name="connsiteY4-942" fmla="*/ 680552 h 2535546"/>
                <a:gd name="connsiteX5-943" fmla="*/ 1433232 w 1441542"/>
                <a:gd name="connsiteY5-944" fmla="*/ 51902 h 2535546"/>
                <a:gd name="connsiteX6-945" fmla="*/ 999843 w 1441542"/>
                <a:gd name="connsiteY6-946" fmla="*/ 154296 h 2535546"/>
                <a:gd name="connsiteX7-947" fmla="*/ 718856 w 1441542"/>
                <a:gd name="connsiteY7-948" fmla="*/ 844858 h 2535546"/>
                <a:gd name="connsiteX8-949" fmla="*/ 628369 w 1441542"/>
                <a:gd name="connsiteY8-950" fmla="*/ 937728 h 2535546"/>
                <a:gd name="connsiteX0-951" fmla="*/ 652181 w 1462710"/>
                <a:gd name="connsiteY0-952" fmla="*/ 2564860 h 2564860"/>
                <a:gd name="connsiteX1-953" fmla="*/ 651388 w 1462710"/>
                <a:gd name="connsiteY1-954" fmla="*/ 1073403 h 2564860"/>
                <a:gd name="connsiteX2-955" fmla="*/ 106876 w 1462710"/>
                <a:gd name="connsiteY2-956" fmla="*/ 181228 h 2564860"/>
                <a:gd name="connsiteX3-957" fmla="*/ 529943 w 1462710"/>
                <a:gd name="connsiteY3-958" fmla="*/ 1127379 h 2564860"/>
                <a:gd name="connsiteX4-959" fmla="*/ 1226061 w 1462710"/>
                <a:gd name="connsiteY4-960" fmla="*/ 709866 h 2564860"/>
                <a:gd name="connsiteX5-961" fmla="*/ 1433232 w 1462710"/>
                <a:gd name="connsiteY5-962" fmla="*/ 81216 h 2564860"/>
                <a:gd name="connsiteX6-963" fmla="*/ 999843 w 1462710"/>
                <a:gd name="connsiteY6-964" fmla="*/ 183610 h 2564860"/>
                <a:gd name="connsiteX7-965" fmla="*/ 718856 w 1462710"/>
                <a:gd name="connsiteY7-966" fmla="*/ 874172 h 2564860"/>
                <a:gd name="connsiteX8-967" fmla="*/ 628369 w 1462710"/>
                <a:gd name="connsiteY8-968" fmla="*/ 967042 h 2564860"/>
                <a:gd name="connsiteX0-969" fmla="*/ 595760 w 1406289"/>
                <a:gd name="connsiteY0-970" fmla="*/ 2564860 h 2564860"/>
                <a:gd name="connsiteX1-971" fmla="*/ 594967 w 1406289"/>
                <a:gd name="connsiteY1-972" fmla="*/ 1073403 h 2564860"/>
                <a:gd name="connsiteX2-973" fmla="*/ 50455 w 1406289"/>
                <a:gd name="connsiteY2-974" fmla="*/ 181228 h 2564860"/>
                <a:gd name="connsiteX3-975" fmla="*/ 71883 w 1406289"/>
                <a:gd name="connsiteY3-976" fmla="*/ 709866 h 2564860"/>
                <a:gd name="connsiteX4-977" fmla="*/ 473522 w 1406289"/>
                <a:gd name="connsiteY4-978" fmla="*/ 1127379 h 2564860"/>
                <a:gd name="connsiteX5-979" fmla="*/ 1169640 w 1406289"/>
                <a:gd name="connsiteY5-980" fmla="*/ 709866 h 2564860"/>
                <a:gd name="connsiteX6-981" fmla="*/ 1376811 w 1406289"/>
                <a:gd name="connsiteY6-982" fmla="*/ 81216 h 2564860"/>
                <a:gd name="connsiteX7-983" fmla="*/ 943422 w 1406289"/>
                <a:gd name="connsiteY7-984" fmla="*/ 183610 h 2564860"/>
                <a:gd name="connsiteX8-985" fmla="*/ 662435 w 1406289"/>
                <a:gd name="connsiteY8-986" fmla="*/ 874172 h 2564860"/>
                <a:gd name="connsiteX9" fmla="*/ 571948 w 1406289"/>
                <a:gd name="connsiteY9" fmla="*/ 967042 h 2564860"/>
                <a:gd name="connsiteX0-987" fmla="*/ 570672 w 1381201"/>
                <a:gd name="connsiteY0-988" fmla="*/ 2564860 h 2564860"/>
                <a:gd name="connsiteX1-989" fmla="*/ 569879 w 1381201"/>
                <a:gd name="connsiteY1-990" fmla="*/ 1073403 h 2564860"/>
                <a:gd name="connsiteX2-991" fmla="*/ 72992 w 1381201"/>
                <a:gd name="connsiteY2-992" fmla="*/ 197897 h 2564860"/>
                <a:gd name="connsiteX3-993" fmla="*/ 46795 w 1381201"/>
                <a:gd name="connsiteY3-994" fmla="*/ 709866 h 2564860"/>
                <a:gd name="connsiteX4-995" fmla="*/ 448434 w 1381201"/>
                <a:gd name="connsiteY4-996" fmla="*/ 1127379 h 2564860"/>
                <a:gd name="connsiteX5-997" fmla="*/ 1144552 w 1381201"/>
                <a:gd name="connsiteY5-998" fmla="*/ 709866 h 2564860"/>
                <a:gd name="connsiteX6-999" fmla="*/ 1351723 w 1381201"/>
                <a:gd name="connsiteY6-1000" fmla="*/ 81216 h 2564860"/>
                <a:gd name="connsiteX7-1001" fmla="*/ 918334 w 1381201"/>
                <a:gd name="connsiteY7-1002" fmla="*/ 183610 h 2564860"/>
                <a:gd name="connsiteX8-1003" fmla="*/ 637347 w 1381201"/>
                <a:gd name="connsiteY8-1004" fmla="*/ 874172 h 2564860"/>
                <a:gd name="connsiteX9-1005" fmla="*/ 546860 w 1381201"/>
                <a:gd name="connsiteY9-1006" fmla="*/ 967042 h 2564860"/>
                <a:gd name="connsiteX0-1007" fmla="*/ 557545 w 1368074"/>
                <a:gd name="connsiteY0-1008" fmla="*/ 2564860 h 2564860"/>
                <a:gd name="connsiteX1-1009" fmla="*/ 556752 w 1368074"/>
                <a:gd name="connsiteY1-1010" fmla="*/ 1073403 h 2564860"/>
                <a:gd name="connsiteX2-1011" fmla="*/ 278937 w 1368074"/>
                <a:gd name="connsiteY2-1012" fmla="*/ 457454 h 2564860"/>
                <a:gd name="connsiteX3-1013" fmla="*/ 59865 w 1368074"/>
                <a:gd name="connsiteY3-1014" fmla="*/ 197897 h 2564860"/>
                <a:gd name="connsiteX4-1015" fmla="*/ 33668 w 1368074"/>
                <a:gd name="connsiteY4-1016" fmla="*/ 709866 h 2564860"/>
                <a:gd name="connsiteX5-1017" fmla="*/ 435307 w 1368074"/>
                <a:gd name="connsiteY5-1018" fmla="*/ 1127379 h 2564860"/>
                <a:gd name="connsiteX6-1019" fmla="*/ 1131425 w 1368074"/>
                <a:gd name="connsiteY6-1020" fmla="*/ 709866 h 2564860"/>
                <a:gd name="connsiteX7-1021" fmla="*/ 1338596 w 1368074"/>
                <a:gd name="connsiteY7-1022" fmla="*/ 81216 h 2564860"/>
                <a:gd name="connsiteX8-1023" fmla="*/ 905207 w 1368074"/>
                <a:gd name="connsiteY8-1024" fmla="*/ 183610 h 2564860"/>
                <a:gd name="connsiteX9-1025" fmla="*/ 624220 w 1368074"/>
                <a:gd name="connsiteY9-1026" fmla="*/ 874172 h 2564860"/>
                <a:gd name="connsiteX10" fmla="*/ 533733 w 1368074"/>
                <a:gd name="connsiteY10" fmla="*/ 967042 h 2564860"/>
                <a:gd name="connsiteX0-1027" fmla="*/ 559778 w 1370307"/>
                <a:gd name="connsiteY0-1028" fmla="*/ 2564860 h 2564860"/>
                <a:gd name="connsiteX1-1029" fmla="*/ 558985 w 1370307"/>
                <a:gd name="connsiteY1-1030" fmla="*/ 1073403 h 2564860"/>
                <a:gd name="connsiteX2-1031" fmla="*/ 335939 w 1370307"/>
                <a:gd name="connsiteY2-1032" fmla="*/ 383635 h 2564860"/>
                <a:gd name="connsiteX3-1033" fmla="*/ 62098 w 1370307"/>
                <a:gd name="connsiteY3-1034" fmla="*/ 197897 h 2564860"/>
                <a:gd name="connsiteX4-1035" fmla="*/ 35901 w 1370307"/>
                <a:gd name="connsiteY4-1036" fmla="*/ 709866 h 2564860"/>
                <a:gd name="connsiteX5-1037" fmla="*/ 437540 w 1370307"/>
                <a:gd name="connsiteY5-1038" fmla="*/ 1127379 h 2564860"/>
                <a:gd name="connsiteX6-1039" fmla="*/ 1133658 w 1370307"/>
                <a:gd name="connsiteY6-1040" fmla="*/ 709866 h 2564860"/>
                <a:gd name="connsiteX7-1041" fmla="*/ 1340829 w 1370307"/>
                <a:gd name="connsiteY7-1042" fmla="*/ 81216 h 2564860"/>
                <a:gd name="connsiteX8-1043" fmla="*/ 907440 w 1370307"/>
                <a:gd name="connsiteY8-1044" fmla="*/ 183610 h 2564860"/>
                <a:gd name="connsiteX9-1045" fmla="*/ 626453 w 1370307"/>
                <a:gd name="connsiteY9-1046" fmla="*/ 874172 h 2564860"/>
                <a:gd name="connsiteX10-1047" fmla="*/ 535966 w 1370307"/>
                <a:gd name="connsiteY10-1048" fmla="*/ 967042 h 2564860"/>
                <a:gd name="connsiteX0-1049" fmla="*/ 598828 w 1409357"/>
                <a:gd name="connsiteY0-1050" fmla="*/ 2564860 h 2564860"/>
                <a:gd name="connsiteX1-1051" fmla="*/ 598035 w 1409357"/>
                <a:gd name="connsiteY1-1052" fmla="*/ 1073403 h 2564860"/>
                <a:gd name="connsiteX2-1053" fmla="*/ 374989 w 1409357"/>
                <a:gd name="connsiteY2-1054" fmla="*/ 383635 h 2564860"/>
                <a:gd name="connsiteX3-1055" fmla="*/ 24948 w 1409357"/>
                <a:gd name="connsiteY3-1056" fmla="*/ 207422 h 2564860"/>
                <a:gd name="connsiteX4-1057" fmla="*/ 74951 w 1409357"/>
                <a:gd name="connsiteY4-1058" fmla="*/ 709866 h 2564860"/>
                <a:gd name="connsiteX5-1059" fmla="*/ 476590 w 1409357"/>
                <a:gd name="connsiteY5-1060" fmla="*/ 1127379 h 2564860"/>
                <a:gd name="connsiteX6-1061" fmla="*/ 1172708 w 1409357"/>
                <a:gd name="connsiteY6-1062" fmla="*/ 709866 h 2564860"/>
                <a:gd name="connsiteX7-1063" fmla="*/ 1379879 w 1409357"/>
                <a:gd name="connsiteY7-1064" fmla="*/ 81216 h 2564860"/>
                <a:gd name="connsiteX8-1065" fmla="*/ 946490 w 1409357"/>
                <a:gd name="connsiteY8-1066" fmla="*/ 183610 h 2564860"/>
                <a:gd name="connsiteX9-1067" fmla="*/ 665503 w 1409357"/>
                <a:gd name="connsiteY9-1068" fmla="*/ 874172 h 2564860"/>
                <a:gd name="connsiteX10-1069" fmla="*/ 575016 w 1409357"/>
                <a:gd name="connsiteY10-1070" fmla="*/ 967042 h 2564860"/>
                <a:gd name="connsiteX0-1071" fmla="*/ 631267 w 1441796"/>
                <a:gd name="connsiteY0-1072" fmla="*/ 2564860 h 2564860"/>
                <a:gd name="connsiteX1-1073" fmla="*/ 630474 w 1441796"/>
                <a:gd name="connsiteY1-1074" fmla="*/ 1073403 h 2564860"/>
                <a:gd name="connsiteX2-1075" fmla="*/ 407428 w 1441796"/>
                <a:gd name="connsiteY2-1076" fmla="*/ 383635 h 2564860"/>
                <a:gd name="connsiteX3-1077" fmla="*/ 57387 w 1441796"/>
                <a:gd name="connsiteY3-1078" fmla="*/ 207422 h 2564860"/>
                <a:gd name="connsiteX4-1079" fmla="*/ 43097 w 1441796"/>
                <a:gd name="connsiteY4-1080" fmla="*/ 702722 h 2564860"/>
                <a:gd name="connsiteX5-1081" fmla="*/ 509029 w 1441796"/>
                <a:gd name="connsiteY5-1082" fmla="*/ 1127379 h 2564860"/>
                <a:gd name="connsiteX6-1083" fmla="*/ 1205147 w 1441796"/>
                <a:gd name="connsiteY6-1084" fmla="*/ 709866 h 2564860"/>
                <a:gd name="connsiteX7-1085" fmla="*/ 1412318 w 1441796"/>
                <a:gd name="connsiteY7-1086" fmla="*/ 81216 h 2564860"/>
                <a:gd name="connsiteX8-1087" fmla="*/ 978929 w 1441796"/>
                <a:gd name="connsiteY8-1088" fmla="*/ 183610 h 2564860"/>
                <a:gd name="connsiteX9-1089" fmla="*/ 697942 w 1441796"/>
                <a:gd name="connsiteY9-1090" fmla="*/ 874172 h 2564860"/>
                <a:gd name="connsiteX10-1091" fmla="*/ 607455 w 1441796"/>
                <a:gd name="connsiteY10-1092" fmla="*/ 967042 h 2564860"/>
                <a:gd name="connsiteX0-1093" fmla="*/ 644524 w 1455053"/>
                <a:gd name="connsiteY0-1094" fmla="*/ 2564860 h 2564860"/>
                <a:gd name="connsiteX1-1095" fmla="*/ 643731 w 1455053"/>
                <a:gd name="connsiteY1-1096" fmla="*/ 1073403 h 2564860"/>
                <a:gd name="connsiteX2-1097" fmla="*/ 420685 w 1455053"/>
                <a:gd name="connsiteY2-1098" fmla="*/ 383635 h 2564860"/>
                <a:gd name="connsiteX3-1099" fmla="*/ 70644 w 1455053"/>
                <a:gd name="connsiteY3-1100" fmla="*/ 207422 h 2564860"/>
                <a:gd name="connsiteX4-1101" fmla="*/ 56354 w 1455053"/>
                <a:gd name="connsiteY4-1102" fmla="*/ 702722 h 2564860"/>
                <a:gd name="connsiteX5-1103" fmla="*/ 522286 w 1455053"/>
                <a:gd name="connsiteY5-1104" fmla="*/ 1127379 h 2564860"/>
                <a:gd name="connsiteX6-1105" fmla="*/ 1218404 w 1455053"/>
                <a:gd name="connsiteY6-1106" fmla="*/ 709866 h 2564860"/>
                <a:gd name="connsiteX7-1107" fmla="*/ 1425575 w 1455053"/>
                <a:gd name="connsiteY7-1108" fmla="*/ 81216 h 2564860"/>
                <a:gd name="connsiteX8-1109" fmla="*/ 992186 w 1455053"/>
                <a:gd name="connsiteY8-1110" fmla="*/ 183610 h 2564860"/>
                <a:gd name="connsiteX9-1111" fmla="*/ 711199 w 1455053"/>
                <a:gd name="connsiteY9-1112" fmla="*/ 874172 h 2564860"/>
                <a:gd name="connsiteX10-1113" fmla="*/ 620712 w 1455053"/>
                <a:gd name="connsiteY10-1114" fmla="*/ 967042 h 2564860"/>
                <a:gd name="connsiteX0-1115" fmla="*/ 644524 w 1455053"/>
                <a:gd name="connsiteY0-1116" fmla="*/ 2564860 h 2564860"/>
                <a:gd name="connsiteX1-1117" fmla="*/ 643731 w 1455053"/>
                <a:gd name="connsiteY1-1118" fmla="*/ 1073403 h 2564860"/>
                <a:gd name="connsiteX2-1119" fmla="*/ 420685 w 1455053"/>
                <a:gd name="connsiteY2-1120" fmla="*/ 383635 h 2564860"/>
                <a:gd name="connsiteX3-1121" fmla="*/ 70644 w 1455053"/>
                <a:gd name="connsiteY3-1122" fmla="*/ 207422 h 2564860"/>
                <a:gd name="connsiteX4-1123" fmla="*/ 56354 w 1455053"/>
                <a:gd name="connsiteY4-1124" fmla="*/ 702722 h 2564860"/>
                <a:gd name="connsiteX5-1125" fmla="*/ 522286 w 1455053"/>
                <a:gd name="connsiteY5-1126" fmla="*/ 1127379 h 2564860"/>
                <a:gd name="connsiteX6-1127" fmla="*/ 1218404 w 1455053"/>
                <a:gd name="connsiteY6-1128" fmla="*/ 709866 h 2564860"/>
                <a:gd name="connsiteX7-1129" fmla="*/ 1425575 w 1455053"/>
                <a:gd name="connsiteY7-1130" fmla="*/ 81216 h 2564860"/>
                <a:gd name="connsiteX8-1131" fmla="*/ 992186 w 1455053"/>
                <a:gd name="connsiteY8-1132" fmla="*/ 183610 h 2564860"/>
                <a:gd name="connsiteX9-1133" fmla="*/ 711199 w 1455053"/>
                <a:gd name="connsiteY9-1134" fmla="*/ 874172 h 2564860"/>
                <a:gd name="connsiteX10-1135" fmla="*/ 644524 w 1455053"/>
                <a:gd name="connsiteY10-1136" fmla="*/ 1052767 h 2564860"/>
                <a:gd name="connsiteX0-1137" fmla="*/ 644524 w 1407007"/>
                <a:gd name="connsiteY0-1138" fmla="*/ 2578421 h 2578421"/>
                <a:gd name="connsiteX1-1139" fmla="*/ 643731 w 1407007"/>
                <a:gd name="connsiteY1-1140" fmla="*/ 1086964 h 2578421"/>
                <a:gd name="connsiteX2-1141" fmla="*/ 420685 w 1407007"/>
                <a:gd name="connsiteY2-1142" fmla="*/ 397196 h 2578421"/>
                <a:gd name="connsiteX3-1143" fmla="*/ 70644 w 1407007"/>
                <a:gd name="connsiteY3-1144" fmla="*/ 220983 h 2578421"/>
                <a:gd name="connsiteX4-1145" fmla="*/ 56354 w 1407007"/>
                <a:gd name="connsiteY4-1146" fmla="*/ 716283 h 2578421"/>
                <a:gd name="connsiteX5-1147" fmla="*/ 522286 w 1407007"/>
                <a:gd name="connsiteY5-1148" fmla="*/ 1140940 h 2578421"/>
                <a:gd name="connsiteX6-1149" fmla="*/ 1218404 w 1407007"/>
                <a:gd name="connsiteY6-1150" fmla="*/ 723427 h 2578421"/>
                <a:gd name="connsiteX7-1151" fmla="*/ 1370807 w 1407007"/>
                <a:gd name="connsiteY7-1152" fmla="*/ 75727 h 2578421"/>
                <a:gd name="connsiteX8-1153" fmla="*/ 992186 w 1407007"/>
                <a:gd name="connsiteY8-1154" fmla="*/ 197171 h 2578421"/>
                <a:gd name="connsiteX9-1155" fmla="*/ 711199 w 1407007"/>
                <a:gd name="connsiteY9-1156" fmla="*/ 887733 h 2578421"/>
                <a:gd name="connsiteX10-1157" fmla="*/ 644524 w 1407007"/>
                <a:gd name="connsiteY10-1158" fmla="*/ 1066328 h 2578421"/>
                <a:gd name="connsiteX0-1159" fmla="*/ 644524 w 1386769"/>
                <a:gd name="connsiteY0-1160" fmla="*/ 2527538 h 2527538"/>
                <a:gd name="connsiteX1-1161" fmla="*/ 643731 w 1386769"/>
                <a:gd name="connsiteY1-1162" fmla="*/ 1036081 h 2527538"/>
                <a:gd name="connsiteX2-1163" fmla="*/ 420685 w 1386769"/>
                <a:gd name="connsiteY2-1164" fmla="*/ 346313 h 2527538"/>
                <a:gd name="connsiteX3-1165" fmla="*/ 70644 w 1386769"/>
                <a:gd name="connsiteY3-1166" fmla="*/ 170100 h 2527538"/>
                <a:gd name="connsiteX4-1167" fmla="*/ 56354 w 1386769"/>
                <a:gd name="connsiteY4-1168" fmla="*/ 665400 h 2527538"/>
                <a:gd name="connsiteX5-1169" fmla="*/ 522286 w 1386769"/>
                <a:gd name="connsiteY5-1170" fmla="*/ 1090057 h 2527538"/>
                <a:gd name="connsiteX6-1171" fmla="*/ 1218404 w 1386769"/>
                <a:gd name="connsiteY6-1172" fmla="*/ 672544 h 2527538"/>
                <a:gd name="connsiteX7-1173" fmla="*/ 1370807 w 1386769"/>
                <a:gd name="connsiteY7-1174" fmla="*/ 24844 h 2527538"/>
                <a:gd name="connsiteX8-1175" fmla="*/ 937417 w 1386769"/>
                <a:gd name="connsiteY8-1176" fmla="*/ 224869 h 2527538"/>
                <a:gd name="connsiteX9-1177" fmla="*/ 711199 w 1386769"/>
                <a:gd name="connsiteY9-1178" fmla="*/ 836850 h 2527538"/>
                <a:gd name="connsiteX10-1179" fmla="*/ 644524 w 1386769"/>
                <a:gd name="connsiteY10-1180" fmla="*/ 1015445 h 2527538"/>
                <a:gd name="connsiteX0-1181" fmla="*/ 644524 w 1384661"/>
                <a:gd name="connsiteY0-1182" fmla="*/ 2519324 h 2519324"/>
                <a:gd name="connsiteX1-1183" fmla="*/ 643731 w 1384661"/>
                <a:gd name="connsiteY1-1184" fmla="*/ 1027867 h 2519324"/>
                <a:gd name="connsiteX2-1185" fmla="*/ 420685 w 1384661"/>
                <a:gd name="connsiteY2-1186" fmla="*/ 338099 h 2519324"/>
                <a:gd name="connsiteX3-1187" fmla="*/ 70644 w 1384661"/>
                <a:gd name="connsiteY3-1188" fmla="*/ 161886 h 2519324"/>
                <a:gd name="connsiteX4-1189" fmla="*/ 56354 w 1384661"/>
                <a:gd name="connsiteY4-1190" fmla="*/ 657186 h 2519324"/>
                <a:gd name="connsiteX5-1191" fmla="*/ 522286 w 1384661"/>
                <a:gd name="connsiteY5-1192" fmla="*/ 1081843 h 2519324"/>
                <a:gd name="connsiteX6-1193" fmla="*/ 1218404 w 1384661"/>
                <a:gd name="connsiteY6-1194" fmla="*/ 664330 h 2519324"/>
                <a:gd name="connsiteX7-1195" fmla="*/ 1368426 w 1384661"/>
                <a:gd name="connsiteY7-1196" fmla="*/ 26155 h 2519324"/>
                <a:gd name="connsiteX8-1197" fmla="*/ 937417 w 1384661"/>
                <a:gd name="connsiteY8-1198" fmla="*/ 216655 h 2519324"/>
                <a:gd name="connsiteX9-1199" fmla="*/ 711199 w 1384661"/>
                <a:gd name="connsiteY9-1200" fmla="*/ 828636 h 2519324"/>
                <a:gd name="connsiteX10-1201" fmla="*/ 644524 w 1384661"/>
                <a:gd name="connsiteY10-1202" fmla="*/ 1007231 h 2519324"/>
                <a:gd name="connsiteX0-1203" fmla="*/ 644524 w 1415114"/>
                <a:gd name="connsiteY0-1204" fmla="*/ 2535402 h 2535402"/>
                <a:gd name="connsiteX1-1205" fmla="*/ 643731 w 1415114"/>
                <a:gd name="connsiteY1-1206" fmla="*/ 1043945 h 2535402"/>
                <a:gd name="connsiteX2-1207" fmla="*/ 420685 w 1415114"/>
                <a:gd name="connsiteY2-1208" fmla="*/ 354177 h 2535402"/>
                <a:gd name="connsiteX3-1209" fmla="*/ 70644 w 1415114"/>
                <a:gd name="connsiteY3-1210" fmla="*/ 177964 h 2535402"/>
                <a:gd name="connsiteX4-1211" fmla="*/ 56354 w 1415114"/>
                <a:gd name="connsiteY4-1212" fmla="*/ 673264 h 2535402"/>
                <a:gd name="connsiteX5-1213" fmla="*/ 522286 w 1415114"/>
                <a:gd name="connsiteY5-1214" fmla="*/ 1097921 h 2535402"/>
                <a:gd name="connsiteX6-1215" fmla="*/ 1218404 w 1415114"/>
                <a:gd name="connsiteY6-1216" fmla="*/ 680408 h 2535402"/>
                <a:gd name="connsiteX7-1217" fmla="*/ 1368426 w 1415114"/>
                <a:gd name="connsiteY7-1218" fmla="*/ 42233 h 2535402"/>
                <a:gd name="connsiteX8-1219" fmla="*/ 937417 w 1415114"/>
                <a:gd name="connsiteY8-1220" fmla="*/ 232733 h 2535402"/>
                <a:gd name="connsiteX9-1221" fmla="*/ 711199 w 1415114"/>
                <a:gd name="connsiteY9-1222" fmla="*/ 844714 h 2535402"/>
                <a:gd name="connsiteX10-1223" fmla="*/ 644524 w 1415114"/>
                <a:gd name="connsiteY10-1224" fmla="*/ 1023309 h 2535402"/>
                <a:gd name="connsiteX0-1225" fmla="*/ 663574 w 1415114"/>
                <a:gd name="connsiteY0-1226" fmla="*/ 2535402 h 2535402"/>
                <a:gd name="connsiteX1-1227" fmla="*/ 643731 w 1415114"/>
                <a:gd name="connsiteY1-1228" fmla="*/ 1043945 h 2535402"/>
                <a:gd name="connsiteX2-1229" fmla="*/ 420685 w 1415114"/>
                <a:gd name="connsiteY2-1230" fmla="*/ 354177 h 2535402"/>
                <a:gd name="connsiteX3-1231" fmla="*/ 70644 w 1415114"/>
                <a:gd name="connsiteY3-1232" fmla="*/ 177964 h 2535402"/>
                <a:gd name="connsiteX4-1233" fmla="*/ 56354 w 1415114"/>
                <a:gd name="connsiteY4-1234" fmla="*/ 673264 h 2535402"/>
                <a:gd name="connsiteX5-1235" fmla="*/ 522286 w 1415114"/>
                <a:gd name="connsiteY5-1236" fmla="*/ 1097921 h 2535402"/>
                <a:gd name="connsiteX6-1237" fmla="*/ 1218404 w 1415114"/>
                <a:gd name="connsiteY6-1238" fmla="*/ 680408 h 2535402"/>
                <a:gd name="connsiteX7-1239" fmla="*/ 1368426 w 1415114"/>
                <a:gd name="connsiteY7-1240" fmla="*/ 42233 h 2535402"/>
                <a:gd name="connsiteX8-1241" fmla="*/ 937417 w 1415114"/>
                <a:gd name="connsiteY8-1242" fmla="*/ 232733 h 2535402"/>
                <a:gd name="connsiteX9-1243" fmla="*/ 711199 w 1415114"/>
                <a:gd name="connsiteY9-1244" fmla="*/ 844714 h 2535402"/>
                <a:gd name="connsiteX10-1245" fmla="*/ 644524 w 1415114"/>
                <a:gd name="connsiteY10-1246" fmla="*/ 1023309 h 2535402"/>
                <a:gd name="connsiteX0-1247" fmla="*/ 663574 w 1415114"/>
                <a:gd name="connsiteY0-1248" fmla="*/ 2535402 h 2535402"/>
                <a:gd name="connsiteX1-1249" fmla="*/ 643731 w 1415114"/>
                <a:gd name="connsiteY1-1250" fmla="*/ 1043945 h 2535402"/>
                <a:gd name="connsiteX2-1251" fmla="*/ 420685 w 1415114"/>
                <a:gd name="connsiteY2-1252" fmla="*/ 354177 h 2535402"/>
                <a:gd name="connsiteX3-1253" fmla="*/ 70644 w 1415114"/>
                <a:gd name="connsiteY3-1254" fmla="*/ 177964 h 2535402"/>
                <a:gd name="connsiteX4-1255" fmla="*/ 56354 w 1415114"/>
                <a:gd name="connsiteY4-1256" fmla="*/ 673264 h 2535402"/>
                <a:gd name="connsiteX5-1257" fmla="*/ 522286 w 1415114"/>
                <a:gd name="connsiteY5-1258" fmla="*/ 1097921 h 2535402"/>
                <a:gd name="connsiteX6-1259" fmla="*/ 1218404 w 1415114"/>
                <a:gd name="connsiteY6-1260" fmla="*/ 680408 h 2535402"/>
                <a:gd name="connsiteX7-1261" fmla="*/ 1368426 w 1415114"/>
                <a:gd name="connsiteY7-1262" fmla="*/ 42233 h 2535402"/>
                <a:gd name="connsiteX8-1263" fmla="*/ 937417 w 1415114"/>
                <a:gd name="connsiteY8-1264" fmla="*/ 232733 h 2535402"/>
                <a:gd name="connsiteX9-1265" fmla="*/ 711199 w 1415114"/>
                <a:gd name="connsiteY9-1266" fmla="*/ 844714 h 2535402"/>
                <a:gd name="connsiteX10-1267" fmla="*/ 644524 w 1415114"/>
                <a:gd name="connsiteY10-1268" fmla="*/ 1023309 h 2535402"/>
                <a:gd name="connsiteX0-1269" fmla="*/ 649287 w 1415114"/>
                <a:gd name="connsiteY0-1270" fmla="*/ 2535402 h 2535402"/>
                <a:gd name="connsiteX1-1271" fmla="*/ 643731 w 1415114"/>
                <a:gd name="connsiteY1-1272" fmla="*/ 1043945 h 2535402"/>
                <a:gd name="connsiteX2-1273" fmla="*/ 420685 w 1415114"/>
                <a:gd name="connsiteY2-1274" fmla="*/ 354177 h 2535402"/>
                <a:gd name="connsiteX3-1275" fmla="*/ 70644 w 1415114"/>
                <a:gd name="connsiteY3-1276" fmla="*/ 177964 h 2535402"/>
                <a:gd name="connsiteX4-1277" fmla="*/ 56354 w 1415114"/>
                <a:gd name="connsiteY4-1278" fmla="*/ 673264 h 2535402"/>
                <a:gd name="connsiteX5-1279" fmla="*/ 522286 w 1415114"/>
                <a:gd name="connsiteY5-1280" fmla="*/ 1097921 h 2535402"/>
                <a:gd name="connsiteX6-1281" fmla="*/ 1218404 w 1415114"/>
                <a:gd name="connsiteY6-1282" fmla="*/ 680408 h 2535402"/>
                <a:gd name="connsiteX7-1283" fmla="*/ 1368426 w 1415114"/>
                <a:gd name="connsiteY7-1284" fmla="*/ 42233 h 2535402"/>
                <a:gd name="connsiteX8-1285" fmla="*/ 937417 w 1415114"/>
                <a:gd name="connsiteY8-1286" fmla="*/ 232733 h 2535402"/>
                <a:gd name="connsiteX9-1287" fmla="*/ 711199 w 1415114"/>
                <a:gd name="connsiteY9-1288" fmla="*/ 844714 h 2535402"/>
                <a:gd name="connsiteX10-1289" fmla="*/ 644524 w 1415114"/>
                <a:gd name="connsiteY10-1290" fmla="*/ 1023309 h 2535402"/>
                <a:gd name="connsiteX0-1291" fmla="*/ 649287 w 1415114"/>
                <a:gd name="connsiteY0-1292" fmla="*/ 2535402 h 2535402"/>
                <a:gd name="connsiteX1-1293" fmla="*/ 643731 w 1415114"/>
                <a:gd name="connsiteY1-1294" fmla="*/ 1043945 h 2535402"/>
                <a:gd name="connsiteX2-1295" fmla="*/ 420685 w 1415114"/>
                <a:gd name="connsiteY2-1296" fmla="*/ 354177 h 2535402"/>
                <a:gd name="connsiteX3-1297" fmla="*/ 70644 w 1415114"/>
                <a:gd name="connsiteY3-1298" fmla="*/ 177964 h 2535402"/>
                <a:gd name="connsiteX4-1299" fmla="*/ 56354 w 1415114"/>
                <a:gd name="connsiteY4-1300" fmla="*/ 673264 h 2535402"/>
                <a:gd name="connsiteX5-1301" fmla="*/ 522286 w 1415114"/>
                <a:gd name="connsiteY5-1302" fmla="*/ 1097921 h 2535402"/>
                <a:gd name="connsiteX6-1303" fmla="*/ 1218404 w 1415114"/>
                <a:gd name="connsiteY6-1304" fmla="*/ 680408 h 2535402"/>
                <a:gd name="connsiteX7-1305" fmla="*/ 1368426 w 1415114"/>
                <a:gd name="connsiteY7-1306" fmla="*/ 42233 h 2535402"/>
                <a:gd name="connsiteX8-1307" fmla="*/ 937417 w 1415114"/>
                <a:gd name="connsiteY8-1308" fmla="*/ 232733 h 2535402"/>
                <a:gd name="connsiteX9-1309" fmla="*/ 711199 w 1415114"/>
                <a:gd name="connsiteY9-1310" fmla="*/ 844714 h 2535402"/>
                <a:gd name="connsiteX10-1311" fmla="*/ 644524 w 1415114"/>
                <a:gd name="connsiteY10-1312" fmla="*/ 1023309 h 2535402"/>
                <a:gd name="connsiteX0-1313" fmla="*/ 677862 w 1415114"/>
                <a:gd name="connsiteY0-1314" fmla="*/ 2533021 h 2533021"/>
                <a:gd name="connsiteX1-1315" fmla="*/ 643731 w 1415114"/>
                <a:gd name="connsiteY1-1316" fmla="*/ 1043945 h 2533021"/>
                <a:gd name="connsiteX2-1317" fmla="*/ 420685 w 1415114"/>
                <a:gd name="connsiteY2-1318" fmla="*/ 354177 h 2533021"/>
                <a:gd name="connsiteX3-1319" fmla="*/ 70644 w 1415114"/>
                <a:gd name="connsiteY3-1320" fmla="*/ 177964 h 2533021"/>
                <a:gd name="connsiteX4-1321" fmla="*/ 56354 w 1415114"/>
                <a:gd name="connsiteY4-1322" fmla="*/ 673264 h 2533021"/>
                <a:gd name="connsiteX5-1323" fmla="*/ 522286 w 1415114"/>
                <a:gd name="connsiteY5-1324" fmla="*/ 1097921 h 2533021"/>
                <a:gd name="connsiteX6-1325" fmla="*/ 1218404 w 1415114"/>
                <a:gd name="connsiteY6-1326" fmla="*/ 680408 h 2533021"/>
                <a:gd name="connsiteX7-1327" fmla="*/ 1368426 w 1415114"/>
                <a:gd name="connsiteY7-1328" fmla="*/ 42233 h 2533021"/>
                <a:gd name="connsiteX8-1329" fmla="*/ 937417 w 1415114"/>
                <a:gd name="connsiteY8-1330" fmla="*/ 232733 h 2533021"/>
                <a:gd name="connsiteX9-1331" fmla="*/ 711199 w 1415114"/>
                <a:gd name="connsiteY9-1332" fmla="*/ 844714 h 2533021"/>
                <a:gd name="connsiteX10-1333" fmla="*/ 644524 w 1415114"/>
                <a:gd name="connsiteY10-1334" fmla="*/ 1023309 h 2533021"/>
                <a:gd name="connsiteX0-1335" fmla="*/ 677862 w 1431287"/>
                <a:gd name="connsiteY0-1336" fmla="*/ 2517392 h 2517392"/>
                <a:gd name="connsiteX1-1337" fmla="*/ 643731 w 1431287"/>
                <a:gd name="connsiteY1-1338" fmla="*/ 1028316 h 2517392"/>
                <a:gd name="connsiteX2-1339" fmla="*/ 420685 w 1431287"/>
                <a:gd name="connsiteY2-1340" fmla="*/ 338548 h 2517392"/>
                <a:gd name="connsiteX3-1341" fmla="*/ 70644 w 1431287"/>
                <a:gd name="connsiteY3-1342" fmla="*/ 162335 h 2517392"/>
                <a:gd name="connsiteX4-1343" fmla="*/ 56354 w 1431287"/>
                <a:gd name="connsiteY4-1344" fmla="*/ 657635 h 2517392"/>
                <a:gd name="connsiteX5-1345" fmla="*/ 522286 w 1431287"/>
                <a:gd name="connsiteY5-1346" fmla="*/ 1082292 h 2517392"/>
                <a:gd name="connsiteX6-1347" fmla="*/ 1218404 w 1431287"/>
                <a:gd name="connsiteY6-1348" fmla="*/ 664779 h 2517392"/>
                <a:gd name="connsiteX7-1349" fmla="*/ 1387476 w 1431287"/>
                <a:gd name="connsiteY7-1350" fmla="*/ 45654 h 2517392"/>
                <a:gd name="connsiteX8-1351" fmla="*/ 937417 w 1431287"/>
                <a:gd name="connsiteY8-1352" fmla="*/ 217104 h 2517392"/>
                <a:gd name="connsiteX9-1353" fmla="*/ 711199 w 1431287"/>
                <a:gd name="connsiteY9-1354" fmla="*/ 829085 h 2517392"/>
                <a:gd name="connsiteX10-1355" fmla="*/ 644524 w 1431287"/>
                <a:gd name="connsiteY10-1356" fmla="*/ 1007680 h 2517392"/>
                <a:gd name="connsiteX0-1357" fmla="*/ 677862 w 1442534"/>
                <a:gd name="connsiteY0-1358" fmla="*/ 2534053 h 2534053"/>
                <a:gd name="connsiteX1-1359" fmla="*/ 643731 w 1442534"/>
                <a:gd name="connsiteY1-1360" fmla="*/ 1044977 h 2534053"/>
                <a:gd name="connsiteX2-1361" fmla="*/ 420685 w 1442534"/>
                <a:gd name="connsiteY2-1362" fmla="*/ 355209 h 2534053"/>
                <a:gd name="connsiteX3-1363" fmla="*/ 70644 w 1442534"/>
                <a:gd name="connsiteY3-1364" fmla="*/ 178996 h 2534053"/>
                <a:gd name="connsiteX4-1365" fmla="*/ 56354 w 1442534"/>
                <a:gd name="connsiteY4-1366" fmla="*/ 674296 h 2534053"/>
                <a:gd name="connsiteX5-1367" fmla="*/ 522286 w 1442534"/>
                <a:gd name="connsiteY5-1368" fmla="*/ 1098953 h 2534053"/>
                <a:gd name="connsiteX6-1369" fmla="*/ 1218404 w 1442534"/>
                <a:gd name="connsiteY6-1370" fmla="*/ 681440 h 2534053"/>
                <a:gd name="connsiteX7-1371" fmla="*/ 1387476 w 1442534"/>
                <a:gd name="connsiteY7-1372" fmla="*/ 62315 h 2534053"/>
                <a:gd name="connsiteX8-1373" fmla="*/ 937417 w 1442534"/>
                <a:gd name="connsiteY8-1374" fmla="*/ 233765 h 2534053"/>
                <a:gd name="connsiteX9-1375" fmla="*/ 711199 w 1442534"/>
                <a:gd name="connsiteY9-1376" fmla="*/ 845746 h 2534053"/>
                <a:gd name="connsiteX10-1377" fmla="*/ 644524 w 1442534"/>
                <a:gd name="connsiteY10-1378" fmla="*/ 1024341 h 2534053"/>
                <a:gd name="connsiteX0-1379" fmla="*/ 677862 w 1441232"/>
                <a:gd name="connsiteY0-1380" fmla="*/ 2534053 h 2534053"/>
                <a:gd name="connsiteX1-1381" fmla="*/ 643731 w 1441232"/>
                <a:gd name="connsiteY1-1382" fmla="*/ 1044977 h 2534053"/>
                <a:gd name="connsiteX2-1383" fmla="*/ 420685 w 1441232"/>
                <a:gd name="connsiteY2-1384" fmla="*/ 355209 h 2534053"/>
                <a:gd name="connsiteX3-1385" fmla="*/ 70644 w 1441232"/>
                <a:gd name="connsiteY3-1386" fmla="*/ 178996 h 2534053"/>
                <a:gd name="connsiteX4-1387" fmla="*/ 56354 w 1441232"/>
                <a:gd name="connsiteY4-1388" fmla="*/ 674296 h 2534053"/>
                <a:gd name="connsiteX5-1389" fmla="*/ 572292 w 1441232"/>
                <a:gd name="connsiteY5-1390" fmla="*/ 1103716 h 2534053"/>
                <a:gd name="connsiteX6-1391" fmla="*/ 1218404 w 1441232"/>
                <a:gd name="connsiteY6-1392" fmla="*/ 681440 h 2534053"/>
                <a:gd name="connsiteX7-1393" fmla="*/ 1387476 w 1441232"/>
                <a:gd name="connsiteY7-1394" fmla="*/ 62315 h 2534053"/>
                <a:gd name="connsiteX8-1395" fmla="*/ 937417 w 1441232"/>
                <a:gd name="connsiteY8-1396" fmla="*/ 233765 h 2534053"/>
                <a:gd name="connsiteX9-1397" fmla="*/ 711199 w 1441232"/>
                <a:gd name="connsiteY9-1398" fmla="*/ 845746 h 2534053"/>
                <a:gd name="connsiteX10-1399" fmla="*/ 644524 w 1441232"/>
                <a:gd name="connsiteY10-1400" fmla="*/ 1024341 h 2534053"/>
                <a:gd name="connsiteX0-1401" fmla="*/ 670157 w 1433527"/>
                <a:gd name="connsiteY0-1402" fmla="*/ 2534053 h 2534053"/>
                <a:gd name="connsiteX1-1403" fmla="*/ 636026 w 1433527"/>
                <a:gd name="connsiteY1-1404" fmla="*/ 1044977 h 2534053"/>
                <a:gd name="connsiteX2-1405" fmla="*/ 412980 w 1433527"/>
                <a:gd name="connsiteY2-1406" fmla="*/ 355209 h 2534053"/>
                <a:gd name="connsiteX3-1407" fmla="*/ 79608 w 1433527"/>
                <a:gd name="connsiteY3-1408" fmla="*/ 176615 h 2534053"/>
                <a:gd name="connsiteX4-1409" fmla="*/ 48649 w 1433527"/>
                <a:gd name="connsiteY4-1410" fmla="*/ 674296 h 2534053"/>
                <a:gd name="connsiteX5-1411" fmla="*/ 564587 w 1433527"/>
                <a:gd name="connsiteY5-1412" fmla="*/ 1103716 h 2534053"/>
                <a:gd name="connsiteX6-1413" fmla="*/ 1210699 w 1433527"/>
                <a:gd name="connsiteY6-1414" fmla="*/ 681440 h 2534053"/>
                <a:gd name="connsiteX7-1415" fmla="*/ 1379771 w 1433527"/>
                <a:gd name="connsiteY7-1416" fmla="*/ 62315 h 2534053"/>
                <a:gd name="connsiteX8-1417" fmla="*/ 929712 w 1433527"/>
                <a:gd name="connsiteY8-1418" fmla="*/ 233765 h 2534053"/>
                <a:gd name="connsiteX9-1419" fmla="*/ 703494 w 1433527"/>
                <a:gd name="connsiteY9-1420" fmla="*/ 845746 h 2534053"/>
                <a:gd name="connsiteX10-1421" fmla="*/ 636819 w 1433527"/>
                <a:gd name="connsiteY10-1422" fmla="*/ 1024341 h 2534053"/>
                <a:gd name="connsiteX0-1423" fmla="*/ 684730 w 1448100"/>
                <a:gd name="connsiteY0-1424" fmla="*/ 2534053 h 2534053"/>
                <a:gd name="connsiteX1-1425" fmla="*/ 650599 w 1448100"/>
                <a:gd name="connsiteY1-1426" fmla="*/ 1044977 h 2534053"/>
                <a:gd name="connsiteX2-1427" fmla="*/ 427553 w 1448100"/>
                <a:gd name="connsiteY2-1428" fmla="*/ 355209 h 2534053"/>
                <a:gd name="connsiteX3-1429" fmla="*/ 94181 w 1448100"/>
                <a:gd name="connsiteY3-1430" fmla="*/ 176615 h 2534053"/>
                <a:gd name="connsiteX4-1431" fmla="*/ 63222 w 1448100"/>
                <a:gd name="connsiteY4-1432" fmla="*/ 674296 h 2534053"/>
                <a:gd name="connsiteX5-1433" fmla="*/ 579160 w 1448100"/>
                <a:gd name="connsiteY5-1434" fmla="*/ 1103716 h 2534053"/>
                <a:gd name="connsiteX6-1435" fmla="*/ 1225272 w 1448100"/>
                <a:gd name="connsiteY6-1436" fmla="*/ 681440 h 2534053"/>
                <a:gd name="connsiteX7-1437" fmla="*/ 1394344 w 1448100"/>
                <a:gd name="connsiteY7-1438" fmla="*/ 62315 h 2534053"/>
                <a:gd name="connsiteX8-1439" fmla="*/ 944285 w 1448100"/>
                <a:gd name="connsiteY8-1440" fmla="*/ 233765 h 2534053"/>
                <a:gd name="connsiteX9-1441" fmla="*/ 718067 w 1448100"/>
                <a:gd name="connsiteY9-1442" fmla="*/ 845746 h 2534053"/>
                <a:gd name="connsiteX10-1443" fmla="*/ 651392 w 1448100"/>
                <a:gd name="connsiteY10-1444" fmla="*/ 1024341 h 2534053"/>
                <a:gd name="connsiteX0-1445" fmla="*/ 676779 w 1440149"/>
                <a:gd name="connsiteY0-1446" fmla="*/ 2534053 h 2534053"/>
                <a:gd name="connsiteX1-1447" fmla="*/ 642648 w 1440149"/>
                <a:gd name="connsiteY1-1448" fmla="*/ 1044977 h 2534053"/>
                <a:gd name="connsiteX2-1449" fmla="*/ 419602 w 1440149"/>
                <a:gd name="connsiteY2-1450" fmla="*/ 355209 h 2534053"/>
                <a:gd name="connsiteX3-1451" fmla="*/ 86230 w 1440149"/>
                <a:gd name="connsiteY3-1452" fmla="*/ 176615 h 2534053"/>
                <a:gd name="connsiteX4-1453" fmla="*/ 55271 w 1440149"/>
                <a:gd name="connsiteY4-1454" fmla="*/ 674296 h 2534053"/>
                <a:gd name="connsiteX5-1455" fmla="*/ 571209 w 1440149"/>
                <a:gd name="connsiteY5-1456" fmla="*/ 1103716 h 2534053"/>
                <a:gd name="connsiteX6-1457" fmla="*/ 1217321 w 1440149"/>
                <a:gd name="connsiteY6-1458" fmla="*/ 681440 h 2534053"/>
                <a:gd name="connsiteX7-1459" fmla="*/ 1386393 w 1440149"/>
                <a:gd name="connsiteY7-1460" fmla="*/ 62315 h 2534053"/>
                <a:gd name="connsiteX8-1461" fmla="*/ 936334 w 1440149"/>
                <a:gd name="connsiteY8-1462" fmla="*/ 233765 h 2534053"/>
                <a:gd name="connsiteX9-1463" fmla="*/ 710116 w 1440149"/>
                <a:gd name="connsiteY9-1464" fmla="*/ 845746 h 2534053"/>
                <a:gd name="connsiteX10-1465" fmla="*/ 643441 w 1440149"/>
                <a:gd name="connsiteY10-1466" fmla="*/ 1024341 h 25340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57" y="connsiteY6-158"/>
                </a:cxn>
                <a:cxn ang="0">
                  <a:pos x="connsiteX7-733" y="connsiteY7-734"/>
                </a:cxn>
                <a:cxn ang="0">
                  <a:pos x="connsiteX8-895" y="connsiteY8-896"/>
                </a:cxn>
                <a:cxn ang="0">
                  <a:pos x="connsiteX9-1005" y="connsiteY9-1006"/>
                </a:cxn>
                <a:cxn ang="0">
                  <a:pos x="connsiteX10-1047" y="connsiteY10-1048"/>
                </a:cxn>
              </a:cxnLst>
              <a:rect l="l" t="t" r="r" b="b"/>
              <a:pathLst>
                <a:path w="1440149" h="2534053">
                  <a:moveTo>
                    <a:pt x="676779" y="2534053"/>
                  </a:moveTo>
                  <a:cubicBezTo>
                    <a:pt x="664872" y="1931597"/>
                    <a:pt x="685511" y="1408118"/>
                    <a:pt x="642648" y="1044977"/>
                  </a:cubicBezTo>
                  <a:cubicBezTo>
                    <a:pt x="599785" y="681836"/>
                    <a:pt x="502416" y="501127"/>
                    <a:pt x="419602" y="355209"/>
                  </a:cubicBezTo>
                  <a:cubicBezTo>
                    <a:pt x="336788" y="209291"/>
                    <a:pt x="204102" y="75809"/>
                    <a:pt x="86230" y="176615"/>
                  </a:cubicBezTo>
                  <a:cubicBezTo>
                    <a:pt x="-31642" y="277421"/>
                    <a:pt x="-15240" y="516604"/>
                    <a:pt x="55271" y="674296"/>
                  </a:cubicBezTo>
                  <a:cubicBezTo>
                    <a:pt x="125782" y="831988"/>
                    <a:pt x="377534" y="1102525"/>
                    <a:pt x="571209" y="1103716"/>
                  </a:cubicBezTo>
                  <a:cubicBezTo>
                    <a:pt x="764884" y="1104907"/>
                    <a:pt x="1081457" y="855007"/>
                    <a:pt x="1217321" y="681440"/>
                  </a:cubicBezTo>
                  <a:cubicBezTo>
                    <a:pt x="1353185" y="507873"/>
                    <a:pt x="1530856" y="213127"/>
                    <a:pt x="1386393" y="62315"/>
                  </a:cubicBezTo>
                  <a:cubicBezTo>
                    <a:pt x="1241930" y="-88497"/>
                    <a:pt x="1035156" y="60331"/>
                    <a:pt x="936334" y="233765"/>
                  </a:cubicBezTo>
                  <a:cubicBezTo>
                    <a:pt x="837512" y="407199"/>
                    <a:pt x="758931" y="713983"/>
                    <a:pt x="710116" y="845746"/>
                  </a:cubicBezTo>
                  <a:cubicBezTo>
                    <a:pt x="661301" y="977509"/>
                    <a:pt x="643441" y="1025333"/>
                    <a:pt x="643441" y="1024341"/>
                  </a:cubicBezTo>
                </a:path>
              </a:pathLst>
            </a:custGeom>
            <a:noFill/>
            <a:ln w="1905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5" name="Straight Connector 174"/>
            <p:cNvCxnSpPr/>
            <p:nvPr/>
          </p:nvCxnSpPr>
          <p:spPr>
            <a:xfrm>
              <a:off x="2363728" y="4904805"/>
              <a:ext cx="145726" cy="0"/>
            </a:xfrm>
            <a:prstGeom prst="line">
              <a:avLst/>
            </a:prstGeom>
            <a:ln w="34925"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2363728" y="4940832"/>
              <a:ext cx="145726" cy="0"/>
            </a:xfrm>
            <a:prstGeom prst="line">
              <a:avLst/>
            </a:prstGeom>
            <a:ln w="34925"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2363728" y="4977466"/>
              <a:ext cx="145726" cy="0"/>
            </a:xfrm>
            <a:prstGeom prst="line">
              <a:avLst/>
            </a:prstGeom>
            <a:ln w="34925"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2376670" y="4919297"/>
              <a:ext cx="110814" cy="0"/>
            </a:xfrm>
            <a:prstGeom prst="line">
              <a:avLst/>
            </a:prstGeom>
            <a:ln w="22225" cap="rnd"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2379252" y="4960586"/>
              <a:ext cx="78784" cy="0"/>
            </a:xfrm>
            <a:prstGeom prst="line">
              <a:avLst/>
            </a:prstGeom>
            <a:ln w="22225" cap="rnd"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0" name="Freeform 179"/>
            <p:cNvSpPr/>
            <p:nvPr/>
          </p:nvSpPr>
          <p:spPr>
            <a:xfrm>
              <a:off x="2380413" y="5003423"/>
              <a:ext cx="112357" cy="26413"/>
            </a:xfrm>
            <a:custGeom>
              <a:avLst/>
              <a:gdLst>
                <a:gd name="connsiteX0" fmla="*/ 0 w 881062"/>
                <a:gd name="connsiteY0" fmla="*/ 0 h 207169"/>
                <a:gd name="connsiteX1" fmla="*/ 881062 w 881062"/>
                <a:gd name="connsiteY1" fmla="*/ 0 h 207169"/>
                <a:gd name="connsiteX2" fmla="*/ 423862 w 881062"/>
                <a:gd name="connsiteY2" fmla="*/ 207169 h 207169"/>
                <a:gd name="connsiteX3" fmla="*/ 0 w 881062"/>
                <a:gd name="connsiteY3" fmla="*/ 0 h 207169"/>
                <a:gd name="connsiteX0-1" fmla="*/ 10635 w 900345"/>
                <a:gd name="connsiteY0-2" fmla="*/ 0 h 207169"/>
                <a:gd name="connsiteX1-3" fmla="*/ 891697 w 900345"/>
                <a:gd name="connsiteY1-4" fmla="*/ 0 h 207169"/>
                <a:gd name="connsiteX2-5" fmla="*/ 434497 w 900345"/>
                <a:gd name="connsiteY2-6" fmla="*/ 207169 h 207169"/>
                <a:gd name="connsiteX3-7" fmla="*/ 10635 w 900345"/>
                <a:gd name="connsiteY3-8" fmla="*/ 0 h 207169"/>
                <a:gd name="connsiteX0-9" fmla="*/ 18183 w 913638"/>
                <a:gd name="connsiteY0-10" fmla="*/ 0 h 207193"/>
                <a:gd name="connsiteX1-11" fmla="*/ 899245 w 913638"/>
                <a:gd name="connsiteY1-12" fmla="*/ 0 h 207193"/>
                <a:gd name="connsiteX2-13" fmla="*/ 442045 w 913638"/>
                <a:gd name="connsiteY2-14" fmla="*/ 207169 h 207193"/>
                <a:gd name="connsiteX3-15" fmla="*/ 18183 w 913638"/>
                <a:gd name="connsiteY3-16" fmla="*/ 0 h 207193"/>
                <a:gd name="connsiteX0-17" fmla="*/ 167 w 895622"/>
                <a:gd name="connsiteY0-18" fmla="*/ 0 h 207195"/>
                <a:gd name="connsiteX1-19" fmla="*/ 881229 w 895622"/>
                <a:gd name="connsiteY1-20" fmla="*/ 0 h 207195"/>
                <a:gd name="connsiteX2-21" fmla="*/ 424029 w 895622"/>
                <a:gd name="connsiteY2-22" fmla="*/ 207169 h 207195"/>
                <a:gd name="connsiteX3-23" fmla="*/ 167 w 895622"/>
                <a:gd name="connsiteY3-24" fmla="*/ 0 h 207195"/>
                <a:gd name="connsiteX0-25" fmla="*/ 167 w 881229"/>
                <a:gd name="connsiteY0-26" fmla="*/ 0 h 207195"/>
                <a:gd name="connsiteX1-27" fmla="*/ 881229 w 881229"/>
                <a:gd name="connsiteY1-28" fmla="*/ 0 h 207195"/>
                <a:gd name="connsiteX2-29" fmla="*/ 424029 w 881229"/>
                <a:gd name="connsiteY2-30" fmla="*/ 207169 h 207195"/>
                <a:gd name="connsiteX3-31" fmla="*/ 167 w 881229"/>
                <a:gd name="connsiteY3-32" fmla="*/ 0 h 207195"/>
                <a:gd name="connsiteX0-33" fmla="*/ 167 w 881229"/>
                <a:gd name="connsiteY0-34" fmla="*/ 0 h 207195"/>
                <a:gd name="connsiteX1-35" fmla="*/ 881229 w 881229"/>
                <a:gd name="connsiteY1-36" fmla="*/ 0 h 207195"/>
                <a:gd name="connsiteX2-37" fmla="*/ 424029 w 881229"/>
                <a:gd name="connsiteY2-38" fmla="*/ 207169 h 207195"/>
                <a:gd name="connsiteX3-39" fmla="*/ 167 w 881229"/>
                <a:gd name="connsiteY3-40" fmla="*/ 0 h 207195"/>
                <a:gd name="connsiteX0-41" fmla="*/ 167 w 881229"/>
                <a:gd name="connsiteY0-42" fmla="*/ 0 h 207195"/>
                <a:gd name="connsiteX1-43" fmla="*/ 881229 w 881229"/>
                <a:gd name="connsiteY1-44" fmla="*/ 0 h 207195"/>
                <a:gd name="connsiteX2-45" fmla="*/ 424029 w 881229"/>
                <a:gd name="connsiteY2-46" fmla="*/ 207169 h 207195"/>
                <a:gd name="connsiteX3-47" fmla="*/ 167 w 881229"/>
                <a:gd name="connsiteY3-48" fmla="*/ 0 h 207195"/>
                <a:gd name="connsiteX0-49" fmla="*/ 167 w 881448"/>
                <a:gd name="connsiteY0-50" fmla="*/ 0 h 207195"/>
                <a:gd name="connsiteX1-51" fmla="*/ 881229 w 881448"/>
                <a:gd name="connsiteY1-52" fmla="*/ 0 h 207195"/>
                <a:gd name="connsiteX2-53" fmla="*/ 424029 w 881448"/>
                <a:gd name="connsiteY2-54" fmla="*/ 207169 h 207195"/>
                <a:gd name="connsiteX3-55" fmla="*/ 167 w 881448"/>
                <a:gd name="connsiteY3-56" fmla="*/ 0 h 207195"/>
                <a:gd name="connsiteX0-57" fmla="*/ 84 w 881271"/>
                <a:gd name="connsiteY0-58" fmla="*/ 0 h 207169"/>
                <a:gd name="connsiteX1-59" fmla="*/ 881146 w 881271"/>
                <a:gd name="connsiteY1-60" fmla="*/ 0 h 207169"/>
                <a:gd name="connsiteX2-61" fmla="*/ 423946 w 881271"/>
                <a:gd name="connsiteY2-62" fmla="*/ 207169 h 207169"/>
                <a:gd name="connsiteX3-63" fmla="*/ 84 w 881271"/>
                <a:gd name="connsiteY3-64" fmla="*/ 0 h 207169"/>
              </a:gdLst>
              <a:ahLst/>
              <a:cxnLst>
                <a:cxn ang="0">
                  <a:pos x="connsiteX0-1" y="connsiteY0-2"/>
                </a:cxn>
                <a:cxn ang="0">
                  <a:pos x="connsiteX1-3" y="connsiteY1-4"/>
                </a:cxn>
                <a:cxn ang="0">
                  <a:pos x="connsiteX2-5" y="connsiteY2-6"/>
                </a:cxn>
                <a:cxn ang="0">
                  <a:pos x="connsiteX3-7" y="connsiteY3-8"/>
                </a:cxn>
              </a:cxnLst>
              <a:rect l="l" t="t" r="r" b="b"/>
              <a:pathLst>
                <a:path w="881271" h="207169">
                  <a:moveTo>
                    <a:pt x="84" y="0"/>
                  </a:moveTo>
                  <a:lnTo>
                    <a:pt x="881146" y="0"/>
                  </a:lnTo>
                  <a:cubicBezTo>
                    <a:pt x="887495" y="48816"/>
                    <a:pt x="651753" y="207169"/>
                    <a:pt x="423946" y="207169"/>
                  </a:cubicBezTo>
                  <a:cubicBezTo>
                    <a:pt x="196139" y="207169"/>
                    <a:pt x="-4678" y="48815"/>
                    <a:pt x="84" y="0"/>
                  </a:cubicBezTo>
                  <a:close/>
                </a:path>
              </a:pathLst>
            </a:custGeom>
            <a:solidFill>
              <a:schemeClr val="bg1"/>
            </a:solidFill>
            <a:ln w="1905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5-Point Star 180"/>
          <p:cNvSpPr>
            <a:spLocks noChangeAspect="1"/>
          </p:cNvSpPr>
          <p:nvPr/>
        </p:nvSpPr>
        <p:spPr>
          <a:xfrm>
            <a:off x="2925211" y="5712730"/>
            <a:ext cx="676656" cy="676656"/>
          </a:xfrm>
          <a:prstGeom prst="star5">
            <a:avLst>
              <a:gd name="adj" fmla="val 23368"/>
              <a:gd name="hf" fmla="val 105146"/>
              <a:gd name="vf" fmla="val 110557"/>
            </a:avLst>
          </a:prstGeom>
          <a:no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nvGrpSpPr>
          <p:cNvPr id="3" name="Group 2"/>
          <p:cNvGrpSpPr/>
          <p:nvPr/>
        </p:nvGrpSpPr>
        <p:grpSpPr>
          <a:xfrm>
            <a:off x="4176438" y="3852315"/>
            <a:ext cx="3595962" cy="479582"/>
            <a:chOff x="4176438" y="3852315"/>
            <a:chExt cx="3595962" cy="479582"/>
          </a:xfrm>
        </p:grpSpPr>
        <p:grpSp>
          <p:nvGrpSpPr>
            <p:cNvPr id="62" name="Group 61"/>
            <p:cNvGrpSpPr/>
            <p:nvPr/>
          </p:nvGrpSpPr>
          <p:grpSpPr>
            <a:xfrm rot="10800000">
              <a:off x="4176438" y="3852315"/>
              <a:ext cx="3595962" cy="479582"/>
              <a:chOff x="-779118" y="6511872"/>
              <a:chExt cx="4449105" cy="479582"/>
            </a:xfrm>
          </p:grpSpPr>
          <p:sp>
            <p:nvSpPr>
              <p:cNvPr id="64" name="Rectangle 63"/>
              <p:cNvSpPr/>
              <p:nvPr/>
            </p:nvSpPr>
            <p:spPr>
              <a:xfrm>
                <a:off x="-779118" y="6511872"/>
                <a:ext cx="4446673" cy="479582"/>
              </a:xfrm>
              <a:prstGeom prst="rect">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Isosceles Triangle 64"/>
              <p:cNvSpPr/>
              <p:nvPr/>
            </p:nvSpPr>
            <p:spPr>
              <a:xfrm rot="16200000">
                <a:off x="3308244" y="6629710"/>
                <a:ext cx="479582"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3" name="TextBox 62"/>
            <p:cNvSpPr txBox="1"/>
            <p:nvPr/>
          </p:nvSpPr>
          <p:spPr>
            <a:xfrm>
              <a:off x="4680323" y="3927121"/>
              <a:ext cx="2670429" cy="337185"/>
            </a:xfrm>
            <a:prstGeom prst="rect">
              <a:avLst/>
            </a:prstGeom>
            <a:noFill/>
          </p:spPr>
          <p:txBody>
            <a:bodyPr wrap="square" rtlCol="0" anchor="ctr" anchorCtr="0">
              <a:spAutoFit/>
            </a:bodyPr>
            <a:lstStyle/>
            <a:p>
              <a:r>
                <a:rPr lang="zh-CN" altLang="en-US" sz="1600" dirty="0">
                  <a:solidFill>
                    <a:schemeClr val="bg1"/>
                  </a:solidFill>
                </a:rPr>
                <a:t>编程马拉松是如何运作的？</a:t>
              </a:r>
              <a:endParaRPr lang="en-US" sz="1600" dirty="0">
                <a:solidFill>
                  <a:schemeClr val="bg1"/>
                </a:solidFill>
                <a:latin typeface="Futura Condensed"/>
                <a:cs typeface="Futura Condensed"/>
              </a:endParaRPr>
            </a:p>
          </p:txBody>
        </p:sp>
      </p:grpSp>
      <p:grpSp>
        <p:nvGrpSpPr>
          <p:cNvPr id="2" name="Group 1"/>
          <p:cNvGrpSpPr/>
          <p:nvPr/>
        </p:nvGrpSpPr>
        <p:grpSpPr>
          <a:xfrm>
            <a:off x="-1" y="648891"/>
            <a:ext cx="7582143" cy="480560"/>
            <a:chOff x="-1" y="648891"/>
            <a:chExt cx="7582143" cy="480560"/>
          </a:xfrm>
        </p:grpSpPr>
        <p:sp>
          <p:nvSpPr>
            <p:cNvPr id="67" name="Rectangle 13"/>
            <p:cNvSpPr/>
            <p:nvPr/>
          </p:nvSpPr>
          <p:spPr>
            <a:xfrm>
              <a:off x="-1" y="648891"/>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4057670" y="669076"/>
              <a:ext cx="3271613" cy="460375"/>
            </a:xfrm>
            <a:prstGeom prst="rect">
              <a:avLst/>
            </a:prstGeom>
            <a:noFill/>
          </p:spPr>
          <p:txBody>
            <a:bodyPr wrap="square" rtlCol="0" anchor="ctr" anchorCtr="0">
              <a:spAutoFit/>
            </a:bodyPr>
            <a:lstStyle/>
            <a:p>
              <a:pPr algn="r"/>
              <a:r>
                <a:rPr lang="zh-CN" altLang="en-US" sz="2400" dirty="0">
                  <a:solidFill>
                    <a:schemeClr val="bg1"/>
                  </a:solidFill>
                </a:rPr>
                <a:t>什么是编程马拉松？</a:t>
              </a:r>
              <a:endParaRPr lang="en-US" sz="2400" dirty="0">
                <a:solidFill>
                  <a:schemeClr val="bg1"/>
                </a:solidFill>
                <a:latin typeface="Futura Condensed"/>
                <a:cs typeface="Futura Condensed"/>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76378" y="668431"/>
            <a:ext cx="7596022" cy="479582"/>
            <a:chOff x="176378" y="668431"/>
            <a:chExt cx="7596022" cy="479582"/>
          </a:xfrm>
        </p:grpSpPr>
        <p:sp>
          <p:nvSpPr>
            <p:cNvPr id="180" name="Rectangle 13"/>
            <p:cNvSpPr/>
            <p:nvPr/>
          </p:nvSpPr>
          <p:spPr>
            <a:xfrm flipH="1">
              <a:off x="176378" y="668431"/>
              <a:ext cx="7596022"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81" name="TextBox 180"/>
            <p:cNvSpPr txBox="1"/>
            <p:nvPr/>
          </p:nvSpPr>
          <p:spPr>
            <a:xfrm flipH="1">
              <a:off x="452118" y="668431"/>
              <a:ext cx="2110950" cy="461665"/>
            </a:xfrm>
            <a:prstGeom prst="rect">
              <a:avLst/>
            </a:prstGeom>
            <a:noFill/>
          </p:spPr>
          <p:txBody>
            <a:bodyPr wrap="square" rtlCol="0" anchor="ctr" anchorCtr="0">
              <a:spAutoFit/>
            </a:bodyPr>
            <a:lstStyle/>
            <a:p>
              <a:pPr algn="r"/>
              <a:r>
                <a:rPr lang="zh-CN" altLang="en-US" sz="2400" dirty="0">
                  <a:solidFill>
                    <a:schemeClr val="bg1"/>
                  </a:solidFill>
                </a:rPr>
                <a:t>建议流程</a:t>
              </a:r>
              <a:endParaRPr lang="en-US" altLang="zh-CN" sz="2400" dirty="0">
                <a:solidFill>
                  <a:schemeClr val="bg1"/>
                </a:solidFill>
                <a:latin typeface="Futura Condensed"/>
                <a:cs typeface="Futura Condensed"/>
              </a:endParaRPr>
            </a:p>
          </p:txBody>
        </p:sp>
      </p:grpSp>
      <p:sp>
        <p:nvSpPr>
          <p:cNvPr id="38" name="TextBox 37"/>
          <p:cNvSpPr txBox="1"/>
          <p:nvPr/>
        </p:nvSpPr>
        <p:spPr>
          <a:xfrm>
            <a:off x="-245512" y="4597607"/>
            <a:ext cx="1023500" cy="244461"/>
          </a:xfrm>
          <a:prstGeom prst="rect">
            <a:avLst/>
          </a:prstGeom>
          <a:noFill/>
          <a:ln w="6350" cmpd="sng">
            <a:noFill/>
            <a:prstDash val="dash"/>
          </a:ln>
        </p:spPr>
        <p:txBody>
          <a:bodyPr wrap="square" numCol="1" rtlCol="0">
            <a:spAutoFit/>
          </a:bodyPr>
          <a:lstStyle/>
          <a:p>
            <a:pPr algn="ctr"/>
            <a:r>
              <a:rPr lang="en-US" sz="1400" dirty="0" smtClean="0">
                <a:solidFill>
                  <a:srgbClr val="FFFFFF"/>
                </a:solidFill>
                <a:latin typeface="Arial Narrow" panose="020B0606020202030204"/>
                <a:cs typeface="Arial Narrow" panose="020B0606020202030204"/>
              </a:rPr>
              <a:t>SKILL SHARE</a:t>
            </a:r>
            <a:endParaRPr lang="en-US" sz="1400" dirty="0" smtClean="0">
              <a:solidFill>
                <a:srgbClr val="FFFFFF"/>
              </a:solidFill>
              <a:latin typeface="Arial Narrow" panose="020B0606020202030204"/>
              <a:cs typeface="Arial Narrow" panose="020B0606020202030204"/>
            </a:endParaRPr>
          </a:p>
        </p:txBody>
      </p:sp>
      <p:sp>
        <p:nvSpPr>
          <p:cNvPr id="68" name="Teardrop 67"/>
          <p:cNvSpPr/>
          <p:nvPr/>
        </p:nvSpPr>
        <p:spPr>
          <a:xfrm rot="8075815">
            <a:off x="5242679" y="2592727"/>
            <a:ext cx="774654" cy="774653"/>
          </a:xfrm>
          <a:prstGeom prst="teardrop">
            <a:avLst/>
          </a:prstGeom>
          <a:solidFill>
            <a:schemeClr val="bg1"/>
          </a:solidFill>
          <a:ln w="38100" cmpd="sng">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000000"/>
              </a:solidFill>
            </a:endParaRPr>
          </a:p>
        </p:txBody>
      </p:sp>
      <p:sp>
        <p:nvSpPr>
          <p:cNvPr id="154" name="TextBox 153"/>
          <p:cNvSpPr txBox="1"/>
          <p:nvPr/>
        </p:nvSpPr>
        <p:spPr>
          <a:xfrm>
            <a:off x="452118" y="1219046"/>
            <a:ext cx="6865601" cy="1198880"/>
          </a:xfrm>
          <a:prstGeom prst="rect">
            <a:avLst/>
          </a:prstGeom>
          <a:noFill/>
          <a:ln w="6350" cmpd="sng">
            <a:noFill/>
            <a:prstDash val="dash"/>
          </a:ln>
        </p:spPr>
        <p:txBody>
          <a:bodyPr wrap="square" rtlCol="0">
            <a:spAutoFit/>
          </a:bodyPr>
          <a:lstStyle/>
          <a:p>
            <a:r>
              <a:rPr lang="zh-CN" altLang="en-US" sz="1200" dirty="0"/>
              <a:t>受编程马拉松启发， 这个单元的活动设计的目的在于让学生在一个开放式的</a:t>
            </a:r>
            <a:r>
              <a:rPr lang="zh-CN" altLang="en-US" sz="1200" dirty="0" smtClean="0"/>
              <a:t>、协作</a:t>
            </a:r>
            <a:r>
              <a:rPr lang="zh-CN" altLang="en-US" sz="1200" dirty="0"/>
              <a:t>的学习环境中，去挑战创作更复杂的项目。 我们一直在践行的重要文化内涵（</a:t>
            </a:r>
            <a:r>
              <a:rPr lang="zh-CN" altLang="en-US" sz="1200" dirty="0" smtClean="0"/>
              <a:t>包括</a:t>
            </a:r>
            <a:r>
              <a:rPr lang="zh-CN" altLang="en-US" sz="1200" dirty="0"/>
              <a:t>：鼓励冒险，坚持，把失败视为学习的机会，专注过程而不只是成果，创造</a:t>
            </a:r>
            <a:r>
              <a:rPr lang="zh-CN" altLang="en-US" sz="1200" dirty="0" smtClean="0"/>
              <a:t>团队合作</a:t>
            </a:r>
            <a:r>
              <a:rPr lang="zh-CN" altLang="en-US" sz="1200" dirty="0"/>
              <a:t>与有趣的氛围），都将在这个单元得到充分体现。</a:t>
            </a:r>
            <a:endParaRPr lang="zh-CN" altLang="en-US" sz="1200" dirty="0"/>
          </a:p>
          <a:p>
            <a:endParaRPr lang="en-US" altLang="zh-CN" sz="1200" dirty="0" smtClean="0"/>
          </a:p>
          <a:p>
            <a:r>
              <a:rPr lang="zh-CN" altLang="en-US" sz="1200" dirty="0" smtClean="0"/>
              <a:t>为了</a:t>
            </a:r>
            <a:r>
              <a:rPr lang="zh-CN" altLang="en-US" sz="1200" dirty="0"/>
              <a:t>帮助你开始， 以下是我们依据“ 计划</a:t>
            </a:r>
            <a:r>
              <a:rPr lang="en-US" altLang="zh-CN" sz="1200" dirty="0"/>
              <a:t>-</a:t>
            </a:r>
            <a:r>
              <a:rPr lang="zh-CN" altLang="en-US" sz="1200" dirty="0"/>
              <a:t>创作</a:t>
            </a:r>
            <a:r>
              <a:rPr lang="en-US" altLang="zh-CN" sz="1200" dirty="0"/>
              <a:t>-</a:t>
            </a:r>
            <a:r>
              <a:rPr lang="zh-CN" altLang="en-US" sz="1200" dirty="0"/>
              <a:t>分享” 设计循环建议的活动流程：</a:t>
            </a:r>
            <a:endParaRPr lang="en-US" sz="1200" dirty="0">
              <a:solidFill>
                <a:srgbClr val="000000"/>
              </a:solidFill>
              <a:latin typeface="Futura Condensed"/>
              <a:cs typeface="Futura Condensed"/>
            </a:endParaRPr>
          </a:p>
        </p:txBody>
      </p:sp>
      <p:grpSp>
        <p:nvGrpSpPr>
          <p:cNvPr id="8" name="Group 7"/>
          <p:cNvGrpSpPr/>
          <p:nvPr/>
        </p:nvGrpSpPr>
        <p:grpSpPr>
          <a:xfrm>
            <a:off x="702496" y="3396072"/>
            <a:ext cx="6368202" cy="5540397"/>
            <a:chOff x="686003" y="3173292"/>
            <a:chExt cx="6368202" cy="5540397"/>
          </a:xfrm>
        </p:grpSpPr>
        <p:sp>
          <p:nvSpPr>
            <p:cNvPr id="4" name="Freeform 3"/>
            <p:cNvSpPr/>
            <p:nvPr/>
          </p:nvSpPr>
          <p:spPr>
            <a:xfrm>
              <a:off x="822720" y="3173292"/>
              <a:ext cx="6231485" cy="5540397"/>
            </a:xfrm>
            <a:custGeom>
              <a:avLst/>
              <a:gdLst>
                <a:gd name="connsiteX0" fmla="*/ 233858 w 7014547"/>
                <a:gd name="connsiteY0" fmla="*/ 150669 h 6292191"/>
                <a:gd name="connsiteX1" fmla="*/ 5018618 w 7014547"/>
                <a:gd name="connsiteY1" fmla="*/ 82630 h 6292191"/>
                <a:gd name="connsiteX2" fmla="*/ 6583302 w 7014547"/>
                <a:gd name="connsiteY2" fmla="*/ 1148571 h 6292191"/>
                <a:gd name="connsiteX3" fmla="*/ 5698915 w 7014547"/>
                <a:gd name="connsiteY3" fmla="*/ 2259871 h 6292191"/>
                <a:gd name="connsiteX4" fmla="*/ 642037 w 7014547"/>
                <a:gd name="connsiteY4" fmla="*/ 2237192 h 6292191"/>
                <a:gd name="connsiteX5" fmla="*/ 687390 w 7014547"/>
                <a:gd name="connsiteY5" fmla="*/ 4232996 h 6292191"/>
                <a:gd name="connsiteX6" fmla="*/ 6265830 w 7014547"/>
                <a:gd name="connsiteY6" fmla="*/ 3938161 h 6292191"/>
                <a:gd name="connsiteX7" fmla="*/ 6424566 w 7014547"/>
                <a:gd name="connsiteY7" fmla="*/ 6160762 h 6292191"/>
                <a:gd name="connsiteX8" fmla="*/ 1322334 w 7014547"/>
                <a:gd name="connsiteY8" fmla="*/ 6047364 h 6292191"/>
                <a:gd name="connsiteX0-1" fmla="*/ 205859 w 6785371"/>
                <a:gd name="connsiteY0-2" fmla="*/ 150669 h 6292191"/>
                <a:gd name="connsiteX1-3" fmla="*/ 4990619 w 6785371"/>
                <a:gd name="connsiteY1-4" fmla="*/ 82630 h 6292191"/>
                <a:gd name="connsiteX2-5" fmla="*/ 6555303 w 6785371"/>
                <a:gd name="connsiteY2-6" fmla="*/ 1148571 h 6292191"/>
                <a:gd name="connsiteX3-7" fmla="*/ 5670916 w 6785371"/>
                <a:gd name="connsiteY3-8" fmla="*/ 2259871 h 6292191"/>
                <a:gd name="connsiteX4-9" fmla="*/ 614038 w 6785371"/>
                <a:gd name="connsiteY4-10" fmla="*/ 2237192 h 6292191"/>
                <a:gd name="connsiteX5-11" fmla="*/ 659391 w 6785371"/>
                <a:gd name="connsiteY5-12" fmla="*/ 4232996 h 6292191"/>
                <a:gd name="connsiteX6-13" fmla="*/ 5786328 w 6785371"/>
                <a:gd name="connsiteY6-14" fmla="*/ 3938161 h 6292191"/>
                <a:gd name="connsiteX7-15" fmla="*/ 6396567 w 6785371"/>
                <a:gd name="connsiteY7-16" fmla="*/ 6160762 h 6292191"/>
                <a:gd name="connsiteX8-17" fmla="*/ 1294335 w 6785371"/>
                <a:gd name="connsiteY8-18" fmla="*/ 6047364 h 6292191"/>
                <a:gd name="connsiteX0-19" fmla="*/ 205859 w 6604201"/>
                <a:gd name="connsiteY0-20" fmla="*/ 150669 h 6251687"/>
                <a:gd name="connsiteX1-21" fmla="*/ 4990619 w 6604201"/>
                <a:gd name="connsiteY1-22" fmla="*/ 82630 h 6251687"/>
                <a:gd name="connsiteX2-23" fmla="*/ 6555303 w 6604201"/>
                <a:gd name="connsiteY2-24" fmla="*/ 1148571 h 6251687"/>
                <a:gd name="connsiteX3-25" fmla="*/ 5670916 w 6604201"/>
                <a:gd name="connsiteY3-26" fmla="*/ 2259871 h 6251687"/>
                <a:gd name="connsiteX4-27" fmla="*/ 614038 w 6604201"/>
                <a:gd name="connsiteY4-28" fmla="*/ 2237192 h 6251687"/>
                <a:gd name="connsiteX5-29" fmla="*/ 659391 w 6604201"/>
                <a:gd name="connsiteY5-30" fmla="*/ 4232996 h 6251687"/>
                <a:gd name="connsiteX6-31" fmla="*/ 5786328 w 6604201"/>
                <a:gd name="connsiteY6-32" fmla="*/ 3938161 h 6251687"/>
                <a:gd name="connsiteX7-33" fmla="*/ 5778720 w 6604201"/>
                <a:gd name="connsiteY7-34" fmla="*/ 6110235 h 6251687"/>
                <a:gd name="connsiteX8-35" fmla="*/ 1294335 w 6604201"/>
                <a:gd name="connsiteY8-36" fmla="*/ 6047364 h 6251687"/>
                <a:gd name="connsiteX0-37" fmla="*/ 205859 w 6574774"/>
                <a:gd name="connsiteY0-38" fmla="*/ 272491 h 6373509"/>
                <a:gd name="connsiteX1-39" fmla="*/ 5418358 w 6574774"/>
                <a:gd name="connsiteY1-40" fmla="*/ 52868 h 6373509"/>
                <a:gd name="connsiteX2-41" fmla="*/ 6555303 w 6574774"/>
                <a:gd name="connsiteY2-42" fmla="*/ 1270393 h 6373509"/>
                <a:gd name="connsiteX3-43" fmla="*/ 5670916 w 6574774"/>
                <a:gd name="connsiteY3-44" fmla="*/ 2381693 h 6373509"/>
                <a:gd name="connsiteX4-45" fmla="*/ 614038 w 6574774"/>
                <a:gd name="connsiteY4-46" fmla="*/ 2359014 h 6373509"/>
                <a:gd name="connsiteX5-47" fmla="*/ 659391 w 6574774"/>
                <a:gd name="connsiteY5-48" fmla="*/ 4354818 h 6373509"/>
                <a:gd name="connsiteX6-49" fmla="*/ 5786328 w 6574774"/>
                <a:gd name="connsiteY6-50" fmla="*/ 4059983 h 6373509"/>
                <a:gd name="connsiteX7-51" fmla="*/ 5778720 w 6574774"/>
                <a:gd name="connsiteY7-52" fmla="*/ 6232057 h 6373509"/>
                <a:gd name="connsiteX8-53" fmla="*/ 1294335 w 6574774"/>
                <a:gd name="connsiteY8-54" fmla="*/ 6169186 h 6373509"/>
                <a:gd name="connsiteX0-55" fmla="*/ 204347 w 6569051"/>
                <a:gd name="connsiteY0-56" fmla="*/ 272491 h 6373509"/>
                <a:gd name="connsiteX1-57" fmla="*/ 5416846 w 6569051"/>
                <a:gd name="connsiteY1-58" fmla="*/ 52868 h 6373509"/>
                <a:gd name="connsiteX2-59" fmla="*/ 6553791 w 6569051"/>
                <a:gd name="connsiteY2-60" fmla="*/ 1270393 h 6373509"/>
                <a:gd name="connsiteX3-61" fmla="*/ 5645640 w 6569051"/>
                <a:gd name="connsiteY3-62" fmla="*/ 1952203 h 6373509"/>
                <a:gd name="connsiteX4-63" fmla="*/ 612526 w 6569051"/>
                <a:gd name="connsiteY4-64" fmla="*/ 2359014 h 6373509"/>
                <a:gd name="connsiteX5-65" fmla="*/ 657879 w 6569051"/>
                <a:gd name="connsiteY5-66" fmla="*/ 4354818 h 6373509"/>
                <a:gd name="connsiteX6-67" fmla="*/ 5784816 w 6569051"/>
                <a:gd name="connsiteY6-68" fmla="*/ 4059983 h 6373509"/>
                <a:gd name="connsiteX7-69" fmla="*/ 5777208 w 6569051"/>
                <a:gd name="connsiteY7-70" fmla="*/ 6232057 h 6373509"/>
                <a:gd name="connsiteX8-71" fmla="*/ 1292823 w 6569051"/>
                <a:gd name="connsiteY8-72" fmla="*/ 6169186 h 6373509"/>
                <a:gd name="connsiteX0-73" fmla="*/ 204347 w 6547483"/>
                <a:gd name="connsiteY0-74" fmla="*/ 250887 h 6351905"/>
                <a:gd name="connsiteX1-75" fmla="*/ 5416846 w 6547483"/>
                <a:gd name="connsiteY1-76" fmla="*/ 31264 h 6351905"/>
                <a:gd name="connsiteX2-77" fmla="*/ 6530027 w 6547483"/>
                <a:gd name="connsiteY2-78" fmla="*/ 920355 h 6351905"/>
                <a:gd name="connsiteX3-79" fmla="*/ 5645640 w 6547483"/>
                <a:gd name="connsiteY3-80" fmla="*/ 1930599 h 6351905"/>
                <a:gd name="connsiteX4-81" fmla="*/ 612526 w 6547483"/>
                <a:gd name="connsiteY4-82" fmla="*/ 2337410 h 6351905"/>
                <a:gd name="connsiteX5-83" fmla="*/ 657879 w 6547483"/>
                <a:gd name="connsiteY5-84" fmla="*/ 4333214 h 6351905"/>
                <a:gd name="connsiteX6-85" fmla="*/ 5784816 w 6547483"/>
                <a:gd name="connsiteY6-86" fmla="*/ 4038379 h 6351905"/>
                <a:gd name="connsiteX7-87" fmla="*/ 5777208 w 6547483"/>
                <a:gd name="connsiteY7-88" fmla="*/ 6210453 h 6351905"/>
                <a:gd name="connsiteX8-89" fmla="*/ 1292823 w 6547483"/>
                <a:gd name="connsiteY8-90" fmla="*/ 6147582 h 6351905"/>
                <a:gd name="connsiteX0-91" fmla="*/ 204347 w 6547483"/>
                <a:gd name="connsiteY0-92" fmla="*/ 250887 h 6313024"/>
                <a:gd name="connsiteX1-93" fmla="*/ 5416846 w 6547483"/>
                <a:gd name="connsiteY1-94" fmla="*/ 31264 h 6313024"/>
                <a:gd name="connsiteX2-95" fmla="*/ 6530027 w 6547483"/>
                <a:gd name="connsiteY2-96" fmla="*/ 920355 h 6313024"/>
                <a:gd name="connsiteX3-97" fmla="*/ 5645640 w 6547483"/>
                <a:gd name="connsiteY3-98" fmla="*/ 1930599 h 6313024"/>
                <a:gd name="connsiteX4-99" fmla="*/ 612526 w 6547483"/>
                <a:gd name="connsiteY4-100" fmla="*/ 2337410 h 6313024"/>
                <a:gd name="connsiteX5-101" fmla="*/ 657879 w 6547483"/>
                <a:gd name="connsiteY5-102" fmla="*/ 4333214 h 6313024"/>
                <a:gd name="connsiteX6-103" fmla="*/ 5784816 w 6547483"/>
                <a:gd name="connsiteY6-104" fmla="*/ 4038379 h 6313024"/>
                <a:gd name="connsiteX7-105" fmla="*/ 5824734 w 6547483"/>
                <a:gd name="connsiteY7-106" fmla="*/ 6159925 h 6313024"/>
                <a:gd name="connsiteX8-107" fmla="*/ 1292823 w 6547483"/>
                <a:gd name="connsiteY8-108" fmla="*/ 6147582 h 6313024"/>
                <a:gd name="connsiteX0-109" fmla="*/ 204347 w 6547483"/>
                <a:gd name="connsiteY0-110" fmla="*/ 250887 h 6235915"/>
                <a:gd name="connsiteX1-111" fmla="*/ 5416846 w 6547483"/>
                <a:gd name="connsiteY1-112" fmla="*/ 31264 h 6235915"/>
                <a:gd name="connsiteX2-113" fmla="*/ 6530027 w 6547483"/>
                <a:gd name="connsiteY2-114" fmla="*/ 920355 h 6235915"/>
                <a:gd name="connsiteX3-115" fmla="*/ 5645640 w 6547483"/>
                <a:gd name="connsiteY3-116" fmla="*/ 1930599 h 6235915"/>
                <a:gd name="connsiteX4-117" fmla="*/ 612526 w 6547483"/>
                <a:gd name="connsiteY4-118" fmla="*/ 2337410 h 6235915"/>
                <a:gd name="connsiteX5-119" fmla="*/ 657879 w 6547483"/>
                <a:gd name="connsiteY5-120" fmla="*/ 4333214 h 6235915"/>
                <a:gd name="connsiteX6-121" fmla="*/ 5784816 w 6547483"/>
                <a:gd name="connsiteY6-122" fmla="*/ 4038379 h 6235915"/>
                <a:gd name="connsiteX7-123" fmla="*/ 6355504 w 6547483"/>
                <a:gd name="connsiteY7-124" fmla="*/ 5080157 h 6235915"/>
                <a:gd name="connsiteX8-125" fmla="*/ 5824734 w 6547483"/>
                <a:gd name="connsiteY8-126" fmla="*/ 6159925 h 6235915"/>
                <a:gd name="connsiteX9" fmla="*/ 1292823 w 6547483"/>
                <a:gd name="connsiteY9" fmla="*/ 6147582 h 6235915"/>
                <a:gd name="connsiteX0-127" fmla="*/ 204347 w 6563862"/>
                <a:gd name="connsiteY0-128" fmla="*/ 250887 h 6241520"/>
                <a:gd name="connsiteX1-129" fmla="*/ 5416846 w 6563862"/>
                <a:gd name="connsiteY1-130" fmla="*/ 31264 h 6241520"/>
                <a:gd name="connsiteX2-131" fmla="*/ 6530027 w 6563862"/>
                <a:gd name="connsiteY2-132" fmla="*/ 920355 h 6241520"/>
                <a:gd name="connsiteX3-133" fmla="*/ 5645640 w 6563862"/>
                <a:gd name="connsiteY3-134" fmla="*/ 1930599 h 6241520"/>
                <a:gd name="connsiteX4-135" fmla="*/ 612526 w 6563862"/>
                <a:gd name="connsiteY4-136" fmla="*/ 2337410 h 6241520"/>
                <a:gd name="connsiteX5-137" fmla="*/ 657879 w 6563862"/>
                <a:gd name="connsiteY5-138" fmla="*/ 4333214 h 6241520"/>
                <a:gd name="connsiteX6-139" fmla="*/ 5784816 w 6563862"/>
                <a:gd name="connsiteY6-140" fmla="*/ 4038379 h 6241520"/>
                <a:gd name="connsiteX7-141" fmla="*/ 6545610 w 6563862"/>
                <a:gd name="connsiteY7-142" fmla="*/ 5004365 h 6241520"/>
                <a:gd name="connsiteX8-143" fmla="*/ 5824734 w 6563862"/>
                <a:gd name="connsiteY8-144" fmla="*/ 6159925 h 6241520"/>
                <a:gd name="connsiteX9-145" fmla="*/ 1292823 w 6563862"/>
                <a:gd name="connsiteY9-146" fmla="*/ 6147582 h 6241520"/>
                <a:gd name="connsiteX0-147" fmla="*/ 204347 w 6569237"/>
                <a:gd name="connsiteY0-148" fmla="*/ 250887 h 6241521"/>
                <a:gd name="connsiteX1-149" fmla="*/ 5416846 w 6569237"/>
                <a:gd name="connsiteY1-150" fmla="*/ 31264 h 6241521"/>
                <a:gd name="connsiteX2-151" fmla="*/ 6530027 w 6569237"/>
                <a:gd name="connsiteY2-152" fmla="*/ 920355 h 6241521"/>
                <a:gd name="connsiteX3-153" fmla="*/ 5645640 w 6569237"/>
                <a:gd name="connsiteY3-154" fmla="*/ 1930599 h 6241521"/>
                <a:gd name="connsiteX4-155" fmla="*/ 612526 w 6569237"/>
                <a:gd name="connsiteY4-156" fmla="*/ 2337410 h 6241521"/>
                <a:gd name="connsiteX5-157" fmla="*/ 657879 w 6569237"/>
                <a:gd name="connsiteY5-158" fmla="*/ 4333214 h 6241521"/>
                <a:gd name="connsiteX6-159" fmla="*/ 5784816 w 6569237"/>
                <a:gd name="connsiteY6-160" fmla="*/ 4038379 h 6241521"/>
                <a:gd name="connsiteX7-161" fmla="*/ 6545610 w 6569237"/>
                <a:gd name="connsiteY7-162" fmla="*/ 5004365 h 6241521"/>
                <a:gd name="connsiteX8-163" fmla="*/ 5824734 w 6569237"/>
                <a:gd name="connsiteY8-164" fmla="*/ 6159925 h 6241521"/>
                <a:gd name="connsiteX9-165" fmla="*/ 1292823 w 6569237"/>
                <a:gd name="connsiteY9-166" fmla="*/ 6147582 h 6241521"/>
                <a:gd name="connsiteX0-167" fmla="*/ 204347 w 6584916"/>
                <a:gd name="connsiteY0-168" fmla="*/ 250887 h 6241521"/>
                <a:gd name="connsiteX1-169" fmla="*/ 5416846 w 6584916"/>
                <a:gd name="connsiteY1-170" fmla="*/ 31264 h 6241521"/>
                <a:gd name="connsiteX2-171" fmla="*/ 6530027 w 6584916"/>
                <a:gd name="connsiteY2-172" fmla="*/ 920355 h 6241521"/>
                <a:gd name="connsiteX3-173" fmla="*/ 5645640 w 6584916"/>
                <a:gd name="connsiteY3-174" fmla="*/ 1930599 h 6241521"/>
                <a:gd name="connsiteX4-175" fmla="*/ 612526 w 6584916"/>
                <a:gd name="connsiteY4-176" fmla="*/ 2337410 h 6241521"/>
                <a:gd name="connsiteX5-177" fmla="*/ 657879 w 6584916"/>
                <a:gd name="connsiteY5-178" fmla="*/ 4333214 h 6241521"/>
                <a:gd name="connsiteX6-179" fmla="*/ 5784816 w 6584916"/>
                <a:gd name="connsiteY6-180" fmla="*/ 4038379 h 6241521"/>
                <a:gd name="connsiteX7-181" fmla="*/ 6545610 w 6584916"/>
                <a:gd name="connsiteY7-182" fmla="*/ 5004365 h 6241521"/>
                <a:gd name="connsiteX8-183" fmla="*/ 5824734 w 6584916"/>
                <a:gd name="connsiteY8-184" fmla="*/ 6159925 h 6241521"/>
                <a:gd name="connsiteX9-185" fmla="*/ 1292823 w 6584916"/>
                <a:gd name="connsiteY9-186" fmla="*/ 6147582 h 6241521"/>
                <a:gd name="connsiteX0-187" fmla="*/ 186983 w 6551873"/>
                <a:gd name="connsiteY0-188" fmla="*/ 250887 h 6241521"/>
                <a:gd name="connsiteX1-189" fmla="*/ 5399482 w 6551873"/>
                <a:gd name="connsiteY1-190" fmla="*/ 31264 h 6241521"/>
                <a:gd name="connsiteX2-191" fmla="*/ 6512663 w 6551873"/>
                <a:gd name="connsiteY2-192" fmla="*/ 920355 h 6241521"/>
                <a:gd name="connsiteX3-193" fmla="*/ 5628276 w 6551873"/>
                <a:gd name="connsiteY3-194" fmla="*/ 1930599 h 6241521"/>
                <a:gd name="connsiteX4-195" fmla="*/ 595162 w 6551873"/>
                <a:gd name="connsiteY4-196" fmla="*/ 2337410 h 6241521"/>
                <a:gd name="connsiteX5-197" fmla="*/ 640515 w 6551873"/>
                <a:gd name="connsiteY5-198" fmla="*/ 4333214 h 6241521"/>
                <a:gd name="connsiteX6-199" fmla="*/ 5482292 w 6551873"/>
                <a:gd name="connsiteY6-200" fmla="*/ 4038379 h 6241521"/>
                <a:gd name="connsiteX7-201" fmla="*/ 6528246 w 6551873"/>
                <a:gd name="connsiteY7-202" fmla="*/ 5004365 h 6241521"/>
                <a:gd name="connsiteX8-203" fmla="*/ 5807370 w 6551873"/>
                <a:gd name="connsiteY8-204" fmla="*/ 6159925 h 6241521"/>
                <a:gd name="connsiteX9-205" fmla="*/ 1275459 w 6551873"/>
                <a:gd name="connsiteY9-206" fmla="*/ 6147582 h 6241521"/>
                <a:gd name="connsiteX0-207" fmla="*/ 186983 w 6537774"/>
                <a:gd name="connsiteY0-208" fmla="*/ 250887 h 6241521"/>
                <a:gd name="connsiteX1-209" fmla="*/ 5399482 w 6537774"/>
                <a:gd name="connsiteY1-210" fmla="*/ 31264 h 6241521"/>
                <a:gd name="connsiteX2-211" fmla="*/ 6512663 w 6537774"/>
                <a:gd name="connsiteY2-212" fmla="*/ 920355 h 6241521"/>
                <a:gd name="connsiteX3-213" fmla="*/ 5628276 w 6537774"/>
                <a:gd name="connsiteY3-214" fmla="*/ 1930599 h 6241521"/>
                <a:gd name="connsiteX4-215" fmla="*/ 595162 w 6537774"/>
                <a:gd name="connsiteY4-216" fmla="*/ 2337410 h 6241521"/>
                <a:gd name="connsiteX5-217" fmla="*/ 640515 w 6537774"/>
                <a:gd name="connsiteY5-218" fmla="*/ 4333214 h 6241521"/>
                <a:gd name="connsiteX6-219" fmla="*/ 5482292 w 6537774"/>
                <a:gd name="connsiteY6-220" fmla="*/ 4038379 h 6241521"/>
                <a:gd name="connsiteX7-221" fmla="*/ 6528246 w 6537774"/>
                <a:gd name="connsiteY7-222" fmla="*/ 5004365 h 6241521"/>
                <a:gd name="connsiteX8-223" fmla="*/ 5807370 w 6537774"/>
                <a:gd name="connsiteY8-224" fmla="*/ 6159925 h 6241521"/>
                <a:gd name="connsiteX9-225" fmla="*/ 1275459 w 6537774"/>
                <a:gd name="connsiteY9-226" fmla="*/ 6147582 h 6241521"/>
                <a:gd name="connsiteX0-227" fmla="*/ 186983 w 6537774"/>
                <a:gd name="connsiteY0-228" fmla="*/ 250887 h 6241521"/>
                <a:gd name="connsiteX1-229" fmla="*/ 5399482 w 6537774"/>
                <a:gd name="connsiteY1-230" fmla="*/ 31264 h 6241521"/>
                <a:gd name="connsiteX2-231" fmla="*/ 6512663 w 6537774"/>
                <a:gd name="connsiteY2-232" fmla="*/ 920355 h 6241521"/>
                <a:gd name="connsiteX3-233" fmla="*/ 5628276 w 6537774"/>
                <a:gd name="connsiteY3-234" fmla="*/ 1930599 h 6241521"/>
                <a:gd name="connsiteX4-235" fmla="*/ 595162 w 6537774"/>
                <a:gd name="connsiteY4-236" fmla="*/ 2337410 h 6241521"/>
                <a:gd name="connsiteX5-237" fmla="*/ 640515 w 6537774"/>
                <a:gd name="connsiteY5-238" fmla="*/ 4333214 h 6241521"/>
                <a:gd name="connsiteX6-239" fmla="*/ 5482292 w 6537774"/>
                <a:gd name="connsiteY6-240" fmla="*/ 4038379 h 6241521"/>
                <a:gd name="connsiteX7-241" fmla="*/ 6528246 w 6537774"/>
                <a:gd name="connsiteY7-242" fmla="*/ 5004365 h 6241521"/>
                <a:gd name="connsiteX8-243" fmla="*/ 5807370 w 6537774"/>
                <a:gd name="connsiteY8-244" fmla="*/ 6159925 h 6241521"/>
                <a:gd name="connsiteX9-245" fmla="*/ 1275459 w 6537774"/>
                <a:gd name="connsiteY9-246" fmla="*/ 6147582 h 6241521"/>
                <a:gd name="connsiteX0-247" fmla="*/ 186983 w 6559177"/>
                <a:gd name="connsiteY0-248" fmla="*/ 250887 h 6241521"/>
                <a:gd name="connsiteX1-249" fmla="*/ 5399482 w 6559177"/>
                <a:gd name="connsiteY1-250" fmla="*/ 31264 h 6241521"/>
                <a:gd name="connsiteX2-251" fmla="*/ 6512663 w 6559177"/>
                <a:gd name="connsiteY2-252" fmla="*/ 920355 h 6241521"/>
                <a:gd name="connsiteX3-253" fmla="*/ 5628276 w 6559177"/>
                <a:gd name="connsiteY3-254" fmla="*/ 1930599 h 6241521"/>
                <a:gd name="connsiteX4-255" fmla="*/ 595162 w 6559177"/>
                <a:gd name="connsiteY4-256" fmla="*/ 2337410 h 6241521"/>
                <a:gd name="connsiteX5-257" fmla="*/ 640515 w 6559177"/>
                <a:gd name="connsiteY5-258" fmla="*/ 4333214 h 6241521"/>
                <a:gd name="connsiteX6-259" fmla="*/ 5482292 w 6559177"/>
                <a:gd name="connsiteY6-260" fmla="*/ 4038379 h 6241521"/>
                <a:gd name="connsiteX7-261" fmla="*/ 6552816 w 6559177"/>
                <a:gd name="connsiteY7-262" fmla="*/ 5004365 h 6241521"/>
                <a:gd name="connsiteX8-263" fmla="*/ 5807370 w 6559177"/>
                <a:gd name="connsiteY8-264" fmla="*/ 6159925 h 6241521"/>
                <a:gd name="connsiteX9-265" fmla="*/ 1275459 w 6559177"/>
                <a:gd name="connsiteY9-266" fmla="*/ 6147582 h 6241521"/>
                <a:gd name="connsiteX0-267" fmla="*/ 186983 w 6530119"/>
                <a:gd name="connsiteY0-268" fmla="*/ 250887 h 6241521"/>
                <a:gd name="connsiteX1-269" fmla="*/ 5399482 w 6530119"/>
                <a:gd name="connsiteY1-270" fmla="*/ 31264 h 6241521"/>
                <a:gd name="connsiteX2-271" fmla="*/ 6512663 w 6530119"/>
                <a:gd name="connsiteY2-272" fmla="*/ 920355 h 6241521"/>
                <a:gd name="connsiteX3-273" fmla="*/ 5628276 w 6530119"/>
                <a:gd name="connsiteY3-274" fmla="*/ 1930599 h 6241521"/>
                <a:gd name="connsiteX4-275" fmla="*/ 595162 w 6530119"/>
                <a:gd name="connsiteY4-276" fmla="*/ 2337410 h 6241521"/>
                <a:gd name="connsiteX5-277" fmla="*/ 640515 w 6530119"/>
                <a:gd name="connsiteY5-278" fmla="*/ 4333214 h 6241521"/>
                <a:gd name="connsiteX6-279" fmla="*/ 5482292 w 6530119"/>
                <a:gd name="connsiteY6-280" fmla="*/ 4038379 h 6241521"/>
                <a:gd name="connsiteX7-281" fmla="*/ 6433999 w 6530119"/>
                <a:gd name="connsiteY7-282" fmla="*/ 5004365 h 6241521"/>
                <a:gd name="connsiteX8-283" fmla="*/ 5807370 w 6530119"/>
                <a:gd name="connsiteY8-284" fmla="*/ 6159925 h 6241521"/>
                <a:gd name="connsiteX9-285" fmla="*/ 1275459 w 6530119"/>
                <a:gd name="connsiteY9-286" fmla="*/ 6147582 h 6241521"/>
                <a:gd name="connsiteX0-287" fmla="*/ 186983 w 6530119"/>
                <a:gd name="connsiteY0-288" fmla="*/ 250887 h 6241521"/>
                <a:gd name="connsiteX1-289" fmla="*/ 5399482 w 6530119"/>
                <a:gd name="connsiteY1-290" fmla="*/ 31264 h 6241521"/>
                <a:gd name="connsiteX2-291" fmla="*/ 6512663 w 6530119"/>
                <a:gd name="connsiteY2-292" fmla="*/ 920355 h 6241521"/>
                <a:gd name="connsiteX3-293" fmla="*/ 5628276 w 6530119"/>
                <a:gd name="connsiteY3-294" fmla="*/ 1930599 h 6241521"/>
                <a:gd name="connsiteX4-295" fmla="*/ 595162 w 6530119"/>
                <a:gd name="connsiteY4-296" fmla="*/ 2337410 h 6241521"/>
                <a:gd name="connsiteX5-297" fmla="*/ 640515 w 6530119"/>
                <a:gd name="connsiteY5-298" fmla="*/ 4333214 h 6241521"/>
                <a:gd name="connsiteX6-299" fmla="*/ 5482292 w 6530119"/>
                <a:gd name="connsiteY6-300" fmla="*/ 4038379 h 6241521"/>
                <a:gd name="connsiteX7-301" fmla="*/ 6481526 w 6530119"/>
                <a:gd name="connsiteY7-302" fmla="*/ 5004365 h 6241521"/>
                <a:gd name="connsiteX8-303" fmla="*/ 5807370 w 6530119"/>
                <a:gd name="connsiteY8-304" fmla="*/ 6159925 h 6241521"/>
                <a:gd name="connsiteX9-305" fmla="*/ 1275459 w 6530119"/>
                <a:gd name="connsiteY9-306" fmla="*/ 6147582 h 6241521"/>
                <a:gd name="connsiteX0-307" fmla="*/ 186983 w 6530119"/>
                <a:gd name="connsiteY0-308" fmla="*/ 250887 h 6236230"/>
                <a:gd name="connsiteX1-309" fmla="*/ 5399482 w 6530119"/>
                <a:gd name="connsiteY1-310" fmla="*/ 31264 h 6236230"/>
                <a:gd name="connsiteX2-311" fmla="*/ 6512663 w 6530119"/>
                <a:gd name="connsiteY2-312" fmla="*/ 920355 h 6236230"/>
                <a:gd name="connsiteX3-313" fmla="*/ 5628276 w 6530119"/>
                <a:gd name="connsiteY3-314" fmla="*/ 1930599 h 6236230"/>
                <a:gd name="connsiteX4-315" fmla="*/ 595162 w 6530119"/>
                <a:gd name="connsiteY4-316" fmla="*/ 2337410 h 6236230"/>
                <a:gd name="connsiteX5-317" fmla="*/ 640515 w 6530119"/>
                <a:gd name="connsiteY5-318" fmla="*/ 4333214 h 6236230"/>
                <a:gd name="connsiteX6-319" fmla="*/ 5482292 w 6530119"/>
                <a:gd name="connsiteY6-320" fmla="*/ 4038379 h 6236230"/>
                <a:gd name="connsiteX7-321" fmla="*/ 6481526 w 6530119"/>
                <a:gd name="connsiteY7-322" fmla="*/ 5004365 h 6236230"/>
                <a:gd name="connsiteX8-323" fmla="*/ 5807370 w 6530119"/>
                <a:gd name="connsiteY8-324" fmla="*/ 6159925 h 6236230"/>
                <a:gd name="connsiteX9-325" fmla="*/ 2474806 w 6530119"/>
                <a:gd name="connsiteY9-326" fmla="*/ 6130116 h 6236230"/>
                <a:gd name="connsiteX0-327" fmla="*/ 186983 w 6530119"/>
                <a:gd name="connsiteY0-328" fmla="*/ 250887 h 6222571"/>
                <a:gd name="connsiteX1-329" fmla="*/ 5399482 w 6530119"/>
                <a:gd name="connsiteY1-330" fmla="*/ 31264 h 6222571"/>
                <a:gd name="connsiteX2-331" fmla="*/ 6512663 w 6530119"/>
                <a:gd name="connsiteY2-332" fmla="*/ 920355 h 6222571"/>
                <a:gd name="connsiteX3-333" fmla="*/ 5628276 w 6530119"/>
                <a:gd name="connsiteY3-334" fmla="*/ 1930599 h 6222571"/>
                <a:gd name="connsiteX4-335" fmla="*/ 595162 w 6530119"/>
                <a:gd name="connsiteY4-336" fmla="*/ 2337410 h 6222571"/>
                <a:gd name="connsiteX5-337" fmla="*/ 640515 w 6530119"/>
                <a:gd name="connsiteY5-338" fmla="*/ 4333214 h 6222571"/>
                <a:gd name="connsiteX6-339" fmla="*/ 5482292 w 6530119"/>
                <a:gd name="connsiteY6-340" fmla="*/ 4038379 h 6222571"/>
                <a:gd name="connsiteX7-341" fmla="*/ 6481526 w 6530119"/>
                <a:gd name="connsiteY7-342" fmla="*/ 5004365 h 6222571"/>
                <a:gd name="connsiteX8-343" fmla="*/ 5807370 w 6530119"/>
                <a:gd name="connsiteY8-344" fmla="*/ 6159925 h 6222571"/>
                <a:gd name="connsiteX9-345" fmla="*/ 3509859 w 6530119"/>
                <a:gd name="connsiteY9-346" fmla="*/ 6077718 h 6222571"/>
                <a:gd name="connsiteX0-347" fmla="*/ 186983 w 6530119"/>
                <a:gd name="connsiteY0-348" fmla="*/ 250887 h 6166489"/>
                <a:gd name="connsiteX1-349" fmla="*/ 5399482 w 6530119"/>
                <a:gd name="connsiteY1-350" fmla="*/ 31264 h 6166489"/>
                <a:gd name="connsiteX2-351" fmla="*/ 6512663 w 6530119"/>
                <a:gd name="connsiteY2-352" fmla="*/ 920355 h 6166489"/>
                <a:gd name="connsiteX3-353" fmla="*/ 5628276 w 6530119"/>
                <a:gd name="connsiteY3-354" fmla="*/ 1930599 h 6166489"/>
                <a:gd name="connsiteX4-355" fmla="*/ 595162 w 6530119"/>
                <a:gd name="connsiteY4-356" fmla="*/ 2337410 h 6166489"/>
                <a:gd name="connsiteX5-357" fmla="*/ 640515 w 6530119"/>
                <a:gd name="connsiteY5-358" fmla="*/ 4333214 h 6166489"/>
                <a:gd name="connsiteX6-359" fmla="*/ 5482292 w 6530119"/>
                <a:gd name="connsiteY6-360" fmla="*/ 4038379 h 6166489"/>
                <a:gd name="connsiteX7-361" fmla="*/ 6481526 w 6530119"/>
                <a:gd name="connsiteY7-362" fmla="*/ 5004365 h 6166489"/>
                <a:gd name="connsiteX8-363" fmla="*/ 5610217 w 6530119"/>
                <a:gd name="connsiteY8-364" fmla="*/ 6090060 h 6166489"/>
                <a:gd name="connsiteX9-365" fmla="*/ 3509859 w 6530119"/>
                <a:gd name="connsiteY9-366" fmla="*/ 6077718 h 6166489"/>
                <a:gd name="connsiteX0-367" fmla="*/ 186983 w 6530119"/>
                <a:gd name="connsiteY0-368" fmla="*/ 250887 h 6135510"/>
                <a:gd name="connsiteX1-369" fmla="*/ 5399482 w 6530119"/>
                <a:gd name="connsiteY1-370" fmla="*/ 31264 h 6135510"/>
                <a:gd name="connsiteX2-371" fmla="*/ 6512663 w 6530119"/>
                <a:gd name="connsiteY2-372" fmla="*/ 920355 h 6135510"/>
                <a:gd name="connsiteX3-373" fmla="*/ 5628276 w 6530119"/>
                <a:gd name="connsiteY3-374" fmla="*/ 1930599 h 6135510"/>
                <a:gd name="connsiteX4-375" fmla="*/ 595162 w 6530119"/>
                <a:gd name="connsiteY4-376" fmla="*/ 2337410 h 6135510"/>
                <a:gd name="connsiteX5-377" fmla="*/ 640515 w 6530119"/>
                <a:gd name="connsiteY5-378" fmla="*/ 4333214 h 6135510"/>
                <a:gd name="connsiteX6-379" fmla="*/ 5482292 w 6530119"/>
                <a:gd name="connsiteY6-380" fmla="*/ 4038379 h 6135510"/>
                <a:gd name="connsiteX7-381" fmla="*/ 6481526 w 6530119"/>
                <a:gd name="connsiteY7-382" fmla="*/ 5004365 h 6135510"/>
                <a:gd name="connsiteX8-383" fmla="*/ 5610217 w 6530119"/>
                <a:gd name="connsiteY8-384" fmla="*/ 6090060 h 6135510"/>
                <a:gd name="connsiteX9-385" fmla="*/ 3509859 w 6530119"/>
                <a:gd name="connsiteY9-386" fmla="*/ 6077718 h 6135510"/>
                <a:gd name="connsiteX0-387" fmla="*/ 186983 w 6530119"/>
                <a:gd name="connsiteY0-388" fmla="*/ 250887 h 6178403"/>
                <a:gd name="connsiteX1-389" fmla="*/ 5399482 w 6530119"/>
                <a:gd name="connsiteY1-390" fmla="*/ 31264 h 6178403"/>
                <a:gd name="connsiteX2-391" fmla="*/ 6512663 w 6530119"/>
                <a:gd name="connsiteY2-392" fmla="*/ 920355 h 6178403"/>
                <a:gd name="connsiteX3-393" fmla="*/ 5628276 w 6530119"/>
                <a:gd name="connsiteY3-394" fmla="*/ 1930599 h 6178403"/>
                <a:gd name="connsiteX4-395" fmla="*/ 595162 w 6530119"/>
                <a:gd name="connsiteY4-396" fmla="*/ 2337410 h 6178403"/>
                <a:gd name="connsiteX5-397" fmla="*/ 640515 w 6530119"/>
                <a:gd name="connsiteY5-398" fmla="*/ 4333214 h 6178403"/>
                <a:gd name="connsiteX6-399" fmla="*/ 5482292 w 6530119"/>
                <a:gd name="connsiteY6-400" fmla="*/ 4038379 h 6178403"/>
                <a:gd name="connsiteX7-401" fmla="*/ 6481526 w 6530119"/>
                <a:gd name="connsiteY7-402" fmla="*/ 5004365 h 6178403"/>
                <a:gd name="connsiteX8-403" fmla="*/ 5873088 w 6530119"/>
                <a:gd name="connsiteY8-404" fmla="*/ 6142459 h 6178403"/>
                <a:gd name="connsiteX9-405" fmla="*/ 3509859 w 6530119"/>
                <a:gd name="connsiteY9-406" fmla="*/ 6077718 h 6178403"/>
                <a:gd name="connsiteX0-407" fmla="*/ 186983 w 6530119"/>
                <a:gd name="connsiteY0-408" fmla="*/ 250887 h 6164225"/>
                <a:gd name="connsiteX1-409" fmla="*/ 5399482 w 6530119"/>
                <a:gd name="connsiteY1-410" fmla="*/ 31264 h 6164225"/>
                <a:gd name="connsiteX2-411" fmla="*/ 6512663 w 6530119"/>
                <a:gd name="connsiteY2-412" fmla="*/ 920355 h 6164225"/>
                <a:gd name="connsiteX3-413" fmla="*/ 5628276 w 6530119"/>
                <a:gd name="connsiteY3-414" fmla="*/ 1930599 h 6164225"/>
                <a:gd name="connsiteX4-415" fmla="*/ 595162 w 6530119"/>
                <a:gd name="connsiteY4-416" fmla="*/ 2337410 h 6164225"/>
                <a:gd name="connsiteX5-417" fmla="*/ 640515 w 6530119"/>
                <a:gd name="connsiteY5-418" fmla="*/ 4333214 h 6164225"/>
                <a:gd name="connsiteX6-419" fmla="*/ 5482292 w 6530119"/>
                <a:gd name="connsiteY6-420" fmla="*/ 4038379 h 6164225"/>
                <a:gd name="connsiteX7-421" fmla="*/ 6481526 w 6530119"/>
                <a:gd name="connsiteY7-422" fmla="*/ 5004365 h 6164225"/>
                <a:gd name="connsiteX8-423" fmla="*/ 5873088 w 6530119"/>
                <a:gd name="connsiteY8-424" fmla="*/ 6142459 h 6164225"/>
                <a:gd name="connsiteX9-425" fmla="*/ 3509859 w 6530119"/>
                <a:gd name="connsiteY9-426" fmla="*/ 6077718 h 6164225"/>
                <a:gd name="connsiteX0-427" fmla="*/ 186983 w 6530119"/>
                <a:gd name="connsiteY0-428" fmla="*/ 250887 h 6164225"/>
                <a:gd name="connsiteX1-429" fmla="*/ 5399482 w 6530119"/>
                <a:gd name="connsiteY1-430" fmla="*/ 31264 h 6164225"/>
                <a:gd name="connsiteX2-431" fmla="*/ 6512663 w 6530119"/>
                <a:gd name="connsiteY2-432" fmla="*/ 920355 h 6164225"/>
                <a:gd name="connsiteX3-433" fmla="*/ 5628276 w 6530119"/>
                <a:gd name="connsiteY3-434" fmla="*/ 1930599 h 6164225"/>
                <a:gd name="connsiteX4-435" fmla="*/ 595162 w 6530119"/>
                <a:gd name="connsiteY4-436" fmla="*/ 2337410 h 6164225"/>
                <a:gd name="connsiteX5-437" fmla="*/ 640515 w 6530119"/>
                <a:gd name="connsiteY5-438" fmla="*/ 4333214 h 6164225"/>
                <a:gd name="connsiteX6-439" fmla="*/ 5482292 w 6530119"/>
                <a:gd name="connsiteY6-440" fmla="*/ 4038379 h 6164225"/>
                <a:gd name="connsiteX7-441" fmla="*/ 6481526 w 6530119"/>
                <a:gd name="connsiteY7-442" fmla="*/ 5004365 h 6164225"/>
                <a:gd name="connsiteX8-443" fmla="*/ 5873088 w 6530119"/>
                <a:gd name="connsiteY8-444" fmla="*/ 6142459 h 6164225"/>
                <a:gd name="connsiteX9-445" fmla="*/ 3509859 w 6530119"/>
                <a:gd name="connsiteY9-446" fmla="*/ 6077718 h 6164225"/>
                <a:gd name="connsiteX0-447" fmla="*/ 186983 w 6530119"/>
                <a:gd name="connsiteY0-448" fmla="*/ 250887 h 6241478"/>
                <a:gd name="connsiteX1-449" fmla="*/ 5399482 w 6530119"/>
                <a:gd name="connsiteY1-450" fmla="*/ 31264 h 6241478"/>
                <a:gd name="connsiteX2-451" fmla="*/ 6512663 w 6530119"/>
                <a:gd name="connsiteY2-452" fmla="*/ 920355 h 6241478"/>
                <a:gd name="connsiteX3-453" fmla="*/ 5628276 w 6530119"/>
                <a:gd name="connsiteY3-454" fmla="*/ 1930599 h 6241478"/>
                <a:gd name="connsiteX4-455" fmla="*/ 595162 w 6530119"/>
                <a:gd name="connsiteY4-456" fmla="*/ 2337410 h 6241478"/>
                <a:gd name="connsiteX5-457" fmla="*/ 640515 w 6530119"/>
                <a:gd name="connsiteY5-458" fmla="*/ 4333214 h 6241478"/>
                <a:gd name="connsiteX6-459" fmla="*/ 5482292 w 6530119"/>
                <a:gd name="connsiteY6-460" fmla="*/ 4038379 h 6241478"/>
                <a:gd name="connsiteX7-461" fmla="*/ 6481526 w 6530119"/>
                <a:gd name="connsiteY7-462" fmla="*/ 5004365 h 6241478"/>
                <a:gd name="connsiteX8-463" fmla="*/ 5873088 w 6530119"/>
                <a:gd name="connsiteY8-464" fmla="*/ 6142459 h 6241478"/>
                <a:gd name="connsiteX9-465" fmla="*/ 3509859 w 6530119"/>
                <a:gd name="connsiteY9-466" fmla="*/ 6182516 h 6241478"/>
                <a:gd name="connsiteX0-467" fmla="*/ 186983 w 6530119"/>
                <a:gd name="connsiteY0-468" fmla="*/ 250887 h 6182516"/>
                <a:gd name="connsiteX1-469" fmla="*/ 5399482 w 6530119"/>
                <a:gd name="connsiteY1-470" fmla="*/ 31264 h 6182516"/>
                <a:gd name="connsiteX2-471" fmla="*/ 6512663 w 6530119"/>
                <a:gd name="connsiteY2-472" fmla="*/ 920355 h 6182516"/>
                <a:gd name="connsiteX3-473" fmla="*/ 5628276 w 6530119"/>
                <a:gd name="connsiteY3-474" fmla="*/ 1930599 h 6182516"/>
                <a:gd name="connsiteX4-475" fmla="*/ 595162 w 6530119"/>
                <a:gd name="connsiteY4-476" fmla="*/ 2337410 h 6182516"/>
                <a:gd name="connsiteX5-477" fmla="*/ 640515 w 6530119"/>
                <a:gd name="connsiteY5-478" fmla="*/ 4333214 h 6182516"/>
                <a:gd name="connsiteX6-479" fmla="*/ 5482292 w 6530119"/>
                <a:gd name="connsiteY6-480" fmla="*/ 4038379 h 6182516"/>
                <a:gd name="connsiteX7-481" fmla="*/ 6481526 w 6530119"/>
                <a:gd name="connsiteY7-482" fmla="*/ 5004365 h 6182516"/>
                <a:gd name="connsiteX8-483" fmla="*/ 5856658 w 6530119"/>
                <a:gd name="connsiteY8-484" fmla="*/ 5758200 h 6182516"/>
                <a:gd name="connsiteX9-485" fmla="*/ 3509859 w 6530119"/>
                <a:gd name="connsiteY9-486" fmla="*/ 6182516 h 6182516"/>
                <a:gd name="connsiteX0-487" fmla="*/ 186983 w 6530119"/>
                <a:gd name="connsiteY0-488" fmla="*/ 250887 h 5955454"/>
                <a:gd name="connsiteX1-489" fmla="*/ 5399482 w 6530119"/>
                <a:gd name="connsiteY1-490" fmla="*/ 31264 h 5955454"/>
                <a:gd name="connsiteX2-491" fmla="*/ 6512663 w 6530119"/>
                <a:gd name="connsiteY2-492" fmla="*/ 920355 h 5955454"/>
                <a:gd name="connsiteX3-493" fmla="*/ 5628276 w 6530119"/>
                <a:gd name="connsiteY3-494" fmla="*/ 1930599 h 5955454"/>
                <a:gd name="connsiteX4-495" fmla="*/ 595162 w 6530119"/>
                <a:gd name="connsiteY4-496" fmla="*/ 2337410 h 5955454"/>
                <a:gd name="connsiteX5-497" fmla="*/ 640515 w 6530119"/>
                <a:gd name="connsiteY5-498" fmla="*/ 4333214 h 5955454"/>
                <a:gd name="connsiteX6-499" fmla="*/ 5482292 w 6530119"/>
                <a:gd name="connsiteY6-500" fmla="*/ 4038379 h 5955454"/>
                <a:gd name="connsiteX7-501" fmla="*/ 6481526 w 6530119"/>
                <a:gd name="connsiteY7-502" fmla="*/ 5004365 h 5955454"/>
                <a:gd name="connsiteX8-503" fmla="*/ 5856658 w 6530119"/>
                <a:gd name="connsiteY8-504" fmla="*/ 5758200 h 5955454"/>
                <a:gd name="connsiteX9-505" fmla="*/ 3509859 w 6530119"/>
                <a:gd name="connsiteY9-506" fmla="*/ 5955454 h 5955454"/>
                <a:gd name="connsiteX0-507" fmla="*/ 186983 w 6530119"/>
                <a:gd name="connsiteY0-508" fmla="*/ 250887 h 5955454"/>
                <a:gd name="connsiteX1-509" fmla="*/ 5399482 w 6530119"/>
                <a:gd name="connsiteY1-510" fmla="*/ 31264 h 5955454"/>
                <a:gd name="connsiteX2-511" fmla="*/ 6512663 w 6530119"/>
                <a:gd name="connsiteY2-512" fmla="*/ 920355 h 5955454"/>
                <a:gd name="connsiteX3-513" fmla="*/ 5628276 w 6530119"/>
                <a:gd name="connsiteY3-514" fmla="*/ 1930599 h 5955454"/>
                <a:gd name="connsiteX4-515" fmla="*/ 595162 w 6530119"/>
                <a:gd name="connsiteY4-516" fmla="*/ 2337410 h 5955454"/>
                <a:gd name="connsiteX5-517" fmla="*/ 640515 w 6530119"/>
                <a:gd name="connsiteY5-518" fmla="*/ 4333214 h 5955454"/>
                <a:gd name="connsiteX6-519" fmla="*/ 5482292 w 6530119"/>
                <a:gd name="connsiteY6-520" fmla="*/ 4038379 h 5955454"/>
                <a:gd name="connsiteX7-521" fmla="*/ 6481526 w 6530119"/>
                <a:gd name="connsiteY7-522" fmla="*/ 5004365 h 5955454"/>
                <a:gd name="connsiteX8-523" fmla="*/ 5856658 w 6530119"/>
                <a:gd name="connsiteY8-524" fmla="*/ 5758200 h 5955454"/>
                <a:gd name="connsiteX9-525" fmla="*/ 1893953 w 6530119"/>
                <a:gd name="connsiteY9-526" fmla="*/ 5955454 h 5955454"/>
                <a:gd name="connsiteX0-527" fmla="*/ 186983 w 6530119"/>
                <a:gd name="connsiteY0-528" fmla="*/ 250887 h 5955454"/>
                <a:gd name="connsiteX1-529" fmla="*/ 5399482 w 6530119"/>
                <a:gd name="connsiteY1-530" fmla="*/ 31264 h 5955454"/>
                <a:gd name="connsiteX2-531" fmla="*/ 6512663 w 6530119"/>
                <a:gd name="connsiteY2-532" fmla="*/ 920355 h 5955454"/>
                <a:gd name="connsiteX3-533" fmla="*/ 5628276 w 6530119"/>
                <a:gd name="connsiteY3-534" fmla="*/ 1930599 h 5955454"/>
                <a:gd name="connsiteX4-535" fmla="*/ 595162 w 6530119"/>
                <a:gd name="connsiteY4-536" fmla="*/ 2337410 h 5955454"/>
                <a:gd name="connsiteX5-537" fmla="*/ 640515 w 6530119"/>
                <a:gd name="connsiteY5-538" fmla="*/ 4333214 h 5955454"/>
                <a:gd name="connsiteX6-539" fmla="*/ 5482292 w 6530119"/>
                <a:gd name="connsiteY6-540" fmla="*/ 4038379 h 5955454"/>
                <a:gd name="connsiteX7-541" fmla="*/ 6481526 w 6530119"/>
                <a:gd name="connsiteY7-542" fmla="*/ 5004365 h 5955454"/>
                <a:gd name="connsiteX8-543" fmla="*/ 5856658 w 6530119"/>
                <a:gd name="connsiteY8-544" fmla="*/ 5758200 h 5955454"/>
                <a:gd name="connsiteX9-545" fmla="*/ 3771701 w 6530119"/>
                <a:gd name="connsiteY9-546" fmla="*/ 5939139 h 5955454"/>
                <a:gd name="connsiteX10" fmla="*/ 1893953 w 6530119"/>
                <a:gd name="connsiteY10" fmla="*/ 5955454 h 5955454"/>
                <a:gd name="connsiteX0-547" fmla="*/ 186983 w 6530119"/>
                <a:gd name="connsiteY0-548" fmla="*/ 250887 h 5955454"/>
                <a:gd name="connsiteX1-549" fmla="*/ 5399482 w 6530119"/>
                <a:gd name="connsiteY1-550" fmla="*/ 31264 h 5955454"/>
                <a:gd name="connsiteX2-551" fmla="*/ 6512663 w 6530119"/>
                <a:gd name="connsiteY2-552" fmla="*/ 920355 h 5955454"/>
                <a:gd name="connsiteX3-553" fmla="*/ 5628276 w 6530119"/>
                <a:gd name="connsiteY3-554" fmla="*/ 1930599 h 5955454"/>
                <a:gd name="connsiteX4-555" fmla="*/ 595162 w 6530119"/>
                <a:gd name="connsiteY4-556" fmla="*/ 2337410 h 5955454"/>
                <a:gd name="connsiteX5-557" fmla="*/ 640515 w 6530119"/>
                <a:gd name="connsiteY5-558" fmla="*/ 4333214 h 5955454"/>
                <a:gd name="connsiteX6-559" fmla="*/ 5482292 w 6530119"/>
                <a:gd name="connsiteY6-560" fmla="*/ 4038379 h 5955454"/>
                <a:gd name="connsiteX7-561" fmla="*/ 6481526 w 6530119"/>
                <a:gd name="connsiteY7-562" fmla="*/ 5004365 h 5955454"/>
                <a:gd name="connsiteX8-563" fmla="*/ 6023002 w 6530119"/>
                <a:gd name="connsiteY8-564" fmla="*/ 5758201 h 5955454"/>
                <a:gd name="connsiteX9-565" fmla="*/ 3771701 w 6530119"/>
                <a:gd name="connsiteY9-566" fmla="*/ 5939139 h 5955454"/>
                <a:gd name="connsiteX10-567" fmla="*/ 1893953 w 6530119"/>
                <a:gd name="connsiteY10-568" fmla="*/ 5955454 h 5955454"/>
                <a:gd name="connsiteX0-569" fmla="*/ 186983 w 6530119"/>
                <a:gd name="connsiteY0-570" fmla="*/ 250887 h 6094598"/>
                <a:gd name="connsiteX1-571" fmla="*/ 5399482 w 6530119"/>
                <a:gd name="connsiteY1-572" fmla="*/ 31264 h 6094598"/>
                <a:gd name="connsiteX2-573" fmla="*/ 6512663 w 6530119"/>
                <a:gd name="connsiteY2-574" fmla="*/ 920355 h 6094598"/>
                <a:gd name="connsiteX3-575" fmla="*/ 5628276 w 6530119"/>
                <a:gd name="connsiteY3-576" fmla="*/ 1930599 h 6094598"/>
                <a:gd name="connsiteX4-577" fmla="*/ 595162 w 6530119"/>
                <a:gd name="connsiteY4-578" fmla="*/ 2337410 h 6094598"/>
                <a:gd name="connsiteX5-579" fmla="*/ 640515 w 6530119"/>
                <a:gd name="connsiteY5-580" fmla="*/ 4333214 h 6094598"/>
                <a:gd name="connsiteX6-581" fmla="*/ 5482292 w 6530119"/>
                <a:gd name="connsiteY6-582" fmla="*/ 4038379 h 6094598"/>
                <a:gd name="connsiteX7-583" fmla="*/ 6481526 w 6530119"/>
                <a:gd name="connsiteY7-584" fmla="*/ 5004365 h 6094598"/>
                <a:gd name="connsiteX8-585" fmla="*/ 6023002 w 6530119"/>
                <a:gd name="connsiteY8-586" fmla="*/ 5758201 h 6094598"/>
                <a:gd name="connsiteX9-587" fmla="*/ 4080625 w 6530119"/>
                <a:gd name="connsiteY9-588" fmla="*/ 6090724 h 6094598"/>
                <a:gd name="connsiteX10-589" fmla="*/ 1893953 w 6530119"/>
                <a:gd name="connsiteY10-590" fmla="*/ 5955454 h 6094598"/>
                <a:gd name="connsiteX0-591" fmla="*/ 186983 w 6530119"/>
                <a:gd name="connsiteY0-592" fmla="*/ 250887 h 6096811"/>
                <a:gd name="connsiteX1-593" fmla="*/ 5399482 w 6530119"/>
                <a:gd name="connsiteY1-594" fmla="*/ 31264 h 6096811"/>
                <a:gd name="connsiteX2-595" fmla="*/ 6512663 w 6530119"/>
                <a:gd name="connsiteY2-596" fmla="*/ 920355 h 6096811"/>
                <a:gd name="connsiteX3-597" fmla="*/ 5628276 w 6530119"/>
                <a:gd name="connsiteY3-598" fmla="*/ 1930599 h 6096811"/>
                <a:gd name="connsiteX4-599" fmla="*/ 595162 w 6530119"/>
                <a:gd name="connsiteY4-600" fmla="*/ 2337410 h 6096811"/>
                <a:gd name="connsiteX5-601" fmla="*/ 640515 w 6530119"/>
                <a:gd name="connsiteY5-602" fmla="*/ 4333214 h 6096811"/>
                <a:gd name="connsiteX6-603" fmla="*/ 5482292 w 6530119"/>
                <a:gd name="connsiteY6-604" fmla="*/ 4038379 h 6096811"/>
                <a:gd name="connsiteX7-605" fmla="*/ 6481526 w 6530119"/>
                <a:gd name="connsiteY7-606" fmla="*/ 5004365 h 6096811"/>
                <a:gd name="connsiteX8-607" fmla="*/ 6023002 w 6530119"/>
                <a:gd name="connsiteY8-608" fmla="*/ 5758201 h 6096811"/>
                <a:gd name="connsiteX9-609" fmla="*/ 4080625 w 6530119"/>
                <a:gd name="connsiteY9-610" fmla="*/ 6090724 h 6096811"/>
                <a:gd name="connsiteX10-611" fmla="*/ 1703846 w 6530119"/>
                <a:gd name="connsiteY10-612" fmla="*/ 6031247 h 6096811"/>
                <a:gd name="connsiteX0-613" fmla="*/ 186983 w 6530119"/>
                <a:gd name="connsiteY0-614" fmla="*/ 250887 h 6184256"/>
                <a:gd name="connsiteX1-615" fmla="*/ 5399482 w 6530119"/>
                <a:gd name="connsiteY1-616" fmla="*/ 31264 h 6184256"/>
                <a:gd name="connsiteX2-617" fmla="*/ 6512663 w 6530119"/>
                <a:gd name="connsiteY2-618" fmla="*/ 920355 h 6184256"/>
                <a:gd name="connsiteX3-619" fmla="*/ 5628276 w 6530119"/>
                <a:gd name="connsiteY3-620" fmla="*/ 1930599 h 6184256"/>
                <a:gd name="connsiteX4-621" fmla="*/ 595162 w 6530119"/>
                <a:gd name="connsiteY4-622" fmla="*/ 2337410 h 6184256"/>
                <a:gd name="connsiteX5-623" fmla="*/ 640515 w 6530119"/>
                <a:gd name="connsiteY5-624" fmla="*/ 4333214 h 6184256"/>
                <a:gd name="connsiteX6-625" fmla="*/ 5482292 w 6530119"/>
                <a:gd name="connsiteY6-626" fmla="*/ 4038379 h 6184256"/>
                <a:gd name="connsiteX7-627" fmla="*/ 6481526 w 6530119"/>
                <a:gd name="connsiteY7-628" fmla="*/ 5004365 h 6184256"/>
                <a:gd name="connsiteX8-629" fmla="*/ 6023002 w 6530119"/>
                <a:gd name="connsiteY8-630" fmla="*/ 5758201 h 6184256"/>
                <a:gd name="connsiteX9-631" fmla="*/ 4080625 w 6530119"/>
                <a:gd name="connsiteY9-632" fmla="*/ 6090724 h 6184256"/>
                <a:gd name="connsiteX10-633" fmla="*/ 1703846 w 6530119"/>
                <a:gd name="connsiteY10-634" fmla="*/ 6031247 h 6184256"/>
                <a:gd name="connsiteX0-635" fmla="*/ 186983 w 6530119"/>
                <a:gd name="connsiteY0-636" fmla="*/ 250887 h 6154674"/>
                <a:gd name="connsiteX1-637" fmla="*/ 5399482 w 6530119"/>
                <a:gd name="connsiteY1-638" fmla="*/ 31264 h 6154674"/>
                <a:gd name="connsiteX2-639" fmla="*/ 6512663 w 6530119"/>
                <a:gd name="connsiteY2-640" fmla="*/ 920355 h 6154674"/>
                <a:gd name="connsiteX3-641" fmla="*/ 5628276 w 6530119"/>
                <a:gd name="connsiteY3-642" fmla="*/ 1930599 h 6154674"/>
                <a:gd name="connsiteX4-643" fmla="*/ 595162 w 6530119"/>
                <a:gd name="connsiteY4-644" fmla="*/ 2337410 h 6154674"/>
                <a:gd name="connsiteX5-645" fmla="*/ 640515 w 6530119"/>
                <a:gd name="connsiteY5-646" fmla="*/ 4333214 h 6154674"/>
                <a:gd name="connsiteX6-647" fmla="*/ 5482292 w 6530119"/>
                <a:gd name="connsiteY6-648" fmla="*/ 4038379 h 6154674"/>
                <a:gd name="connsiteX7-649" fmla="*/ 6481526 w 6530119"/>
                <a:gd name="connsiteY7-650" fmla="*/ 5004365 h 6154674"/>
                <a:gd name="connsiteX8-651" fmla="*/ 6023002 w 6530119"/>
                <a:gd name="connsiteY8-652" fmla="*/ 5758201 h 6154674"/>
                <a:gd name="connsiteX9-653" fmla="*/ 4080625 w 6530119"/>
                <a:gd name="connsiteY9-654" fmla="*/ 6090724 h 6154674"/>
                <a:gd name="connsiteX10-655" fmla="*/ 2583088 w 6530119"/>
                <a:gd name="connsiteY10-656" fmla="*/ 5980718 h 6154674"/>
                <a:gd name="connsiteX0-657" fmla="*/ 186983 w 6530119"/>
                <a:gd name="connsiteY0-658" fmla="*/ 250887 h 6094612"/>
                <a:gd name="connsiteX1-659" fmla="*/ 5399482 w 6530119"/>
                <a:gd name="connsiteY1-660" fmla="*/ 31264 h 6094612"/>
                <a:gd name="connsiteX2-661" fmla="*/ 6512663 w 6530119"/>
                <a:gd name="connsiteY2-662" fmla="*/ 920355 h 6094612"/>
                <a:gd name="connsiteX3-663" fmla="*/ 5628276 w 6530119"/>
                <a:gd name="connsiteY3-664" fmla="*/ 1930599 h 6094612"/>
                <a:gd name="connsiteX4-665" fmla="*/ 595162 w 6530119"/>
                <a:gd name="connsiteY4-666" fmla="*/ 2337410 h 6094612"/>
                <a:gd name="connsiteX5-667" fmla="*/ 640515 w 6530119"/>
                <a:gd name="connsiteY5-668" fmla="*/ 4333214 h 6094612"/>
                <a:gd name="connsiteX6-669" fmla="*/ 5482292 w 6530119"/>
                <a:gd name="connsiteY6-670" fmla="*/ 4038379 h 6094612"/>
                <a:gd name="connsiteX7-671" fmla="*/ 6481526 w 6530119"/>
                <a:gd name="connsiteY7-672" fmla="*/ 5004365 h 6094612"/>
                <a:gd name="connsiteX8-673" fmla="*/ 6023002 w 6530119"/>
                <a:gd name="connsiteY8-674" fmla="*/ 5758201 h 6094612"/>
                <a:gd name="connsiteX9-675" fmla="*/ 4080625 w 6530119"/>
                <a:gd name="connsiteY9-676" fmla="*/ 6090724 h 6094612"/>
                <a:gd name="connsiteX10-677" fmla="*/ 2583088 w 6530119"/>
                <a:gd name="connsiteY10-678" fmla="*/ 5980718 h 6094612"/>
                <a:gd name="connsiteX0-679" fmla="*/ 186983 w 6530119"/>
                <a:gd name="connsiteY0-680" fmla="*/ 250887 h 6094612"/>
                <a:gd name="connsiteX1-681" fmla="*/ 5399482 w 6530119"/>
                <a:gd name="connsiteY1-682" fmla="*/ 31264 h 6094612"/>
                <a:gd name="connsiteX2-683" fmla="*/ 6512663 w 6530119"/>
                <a:gd name="connsiteY2-684" fmla="*/ 920355 h 6094612"/>
                <a:gd name="connsiteX3-685" fmla="*/ 5628276 w 6530119"/>
                <a:gd name="connsiteY3-686" fmla="*/ 1930599 h 6094612"/>
                <a:gd name="connsiteX4-687" fmla="*/ 595162 w 6530119"/>
                <a:gd name="connsiteY4-688" fmla="*/ 2337410 h 6094612"/>
                <a:gd name="connsiteX5-689" fmla="*/ 640515 w 6530119"/>
                <a:gd name="connsiteY5-690" fmla="*/ 4333214 h 6094612"/>
                <a:gd name="connsiteX6-691" fmla="*/ 5482292 w 6530119"/>
                <a:gd name="connsiteY6-692" fmla="*/ 4038379 h 6094612"/>
                <a:gd name="connsiteX7-693" fmla="*/ 6481526 w 6530119"/>
                <a:gd name="connsiteY7-694" fmla="*/ 5004365 h 6094612"/>
                <a:gd name="connsiteX8-695" fmla="*/ 6023002 w 6530119"/>
                <a:gd name="connsiteY8-696" fmla="*/ 5758201 h 6094612"/>
                <a:gd name="connsiteX9-697" fmla="*/ 4080625 w 6530119"/>
                <a:gd name="connsiteY9-698" fmla="*/ 6090724 h 6094612"/>
                <a:gd name="connsiteX10-699" fmla="*/ 2084059 w 6530119"/>
                <a:gd name="connsiteY10-700" fmla="*/ 5980719 h 6094612"/>
                <a:gd name="connsiteX0-701" fmla="*/ 186983 w 6530119"/>
                <a:gd name="connsiteY0-702" fmla="*/ 250887 h 6090724"/>
                <a:gd name="connsiteX1-703" fmla="*/ 5399482 w 6530119"/>
                <a:gd name="connsiteY1-704" fmla="*/ 31264 h 6090724"/>
                <a:gd name="connsiteX2-705" fmla="*/ 6512663 w 6530119"/>
                <a:gd name="connsiteY2-706" fmla="*/ 920355 h 6090724"/>
                <a:gd name="connsiteX3-707" fmla="*/ 5628276 w 6530119"/>
                <a:gd name="connsiteY3-708" fmla="*/ 1930599 h 6090724"/>
                <a:gd name="connsiteX4-709" fmla="*/ 595162 w 6530119"/>
                <a:gd name="connsiteY4-710" fmla="*/ 2337410 h 6090724"/>
                <a:gd name="connsiteX5-711" fmla="*/ 640515 w 6530119"/>
                <a:gd name="connsiteY5-712" fmla="*/ 4333214 h 6090724"/>
                <a:gd name="connsiteX6-713" fmla="*/ 5482292 w 6530119"/>
                <a:gd name="connsiteY6-714" fmla="*/ 4038379 h 6090724"/>
                <a:gd name="connsiteX7-715" fmla="*/ 6481526 w 6530119"/>
                <a:gd name="connsiteY7-716" fmla="*/ 5004365 h 6090724"/>
                <a:gd name="connsiteX8-717" fmla="*/ 6023002 w 6530119"/>
                <a:gd name="connsiteY8-718" fmla="*/ 5758201 h 6090724"/>
                <a:gd name="connsiteX9-719" fmla="*/ 4080625 w 6530119"/>
                <a:gd name="connsiteY9-720" fmla="*/ 6090724 h 6090724"/>
                <a:gd name="connsiteX10-721" fmla="*/ 2084059 w 6530119"/>
                <a:gd name="connsiteY10-722" fmla="*/ 5980719 h 6090724"/>
                <a:gd name="connsiteX0-723" fmla="*/ 186983 w 6530119"/>
                <a:gd name="connsiteY0-724" fmla="*/ 250887 h 5980719"/>
                <a:gd name="connsiteX1-725" fmla="*/ 5399482 w 6530119"/>
                <a:gd name="connsiteY1-726" fmla="*/ 31264 h 5980719"/>
                <a:gd name="connsiteX2-727" fmla="*/ 6512663 w 6530119"/>
                <a:gd name="connsiteY2-728" fmla="*/ 920355 h 5980719"/>
                <a:gd name="connsiteX3-729" fmla="*/ 5628276 w 6530119"/>
                <a:gd name="connsiteY3-730" fmla="*/ 1930599 h 5980719"/>
                <a:gd name="connsiteX4-731" fmla="*/ 595162 w 6530119"/>
                <a:gd name="connsiteY4-732" fmla="*/ 2337410 h 5980719"/>
                <a:gd name="connsiteX5-733" fmla="*/ 640515 w 6530119"/>
                <a:gd name="connsiteY5-734" fmla="*/ 4333214 h 5980719"/>
                <a:gd name="connsiteX6-735" fmla="*/ 5482292 w 6530119"/>
                <a:gd name="connsiteY6-736" fmla="*/ 4038379 h 5980719"/>
                <a:gd name="connsiteX7-737" fmla="*/ 6481526 w 6530119"/>
                <a:gd name="connsiteY7-738" fmla="*/ 5004365 h 5980719"/>
                <a:gd name="connsiteX8-739" fmla="*/ 6023002 w 6530119"/>
                <a:gd name="connsiteY8-740" fmla="*/ 5758201 h 5980719"/>
                <a:gd name="connsiteX9-741" fmla="*/ 3985572 w 6530119"/>
                <a:gd name="connsiteY9-742" fmla="*/ 5964403 h 5980719"/>
                <a:gd name="connsiteX10-743" fmla="*/ 2084059 w 6530119"/>
                <a:gd name="connsiteY10-744" fmla="*/ 5980719 h 5980719"/>
                <a:gd name="connsiteX0-745" fmla="*/ 186983 w 6530119"/>
                <a:gd name="connsiteY0-746" fmla="*/ 250887 h 5964403"/>
                <a:gd name="connsiteX1-747" fmla="*/ 5399482 w 6530119"/>
                <a:gd name="connsiteY1-748" fmla="*/ 31264 h 5964403"/>
                <a:gd name="connsiteX2-749" fmla="*/ 6512663 w 6530119"/>
                <a:gd name="connsiteY2-750" fmla="*/ 920355 h 5964403"/>
                <a:gd name="connsiteX3-751" fmla="*/ 5628276 w 6530119"/>
                <a:gd name="connsiteY3-752" fmla="*/ 1930599 h 5964403"/>
                <a:gd name="connsiteX4-753" fmla="*/ 595162 w 6530119"/>
                <a:gd name="connsiteY4-754" fmla="*/ 2337410 h 5964403"/>
                <a:gd name="connsiteX5-755" fmla="*/ 640515 w 6530119"/>
                <a:gd name="connsiteY5-756" fmla="*/ 4333214 h 5964403"/>
                <a:gd name="connsiteX6-757" fmla="*/ 5482292 w 6530119"/>
                <a:gd name="connsiteY6-758" fmla="*/ 4038379 h 5964403"/>
                <a:gd name="connsiteX7-759" fmla="*/ 6481526 w 6530119"/>
                <a:gd name="connsiteY7-760" fmla="*/ 5004365 h 5964403"/>
                <a:gd name="connsiteX8-761" fmla="*/ 6023002 w 6530119"/>
                <a:gd name="connsiteY8-762" fmla="*/ 5758201 h 5964403"/>
                <a:gd name="connsiteX9-763" fmla="*/ 3985572 w 6530119"/>
                <a:gd name="connsiteY9-764" fmla="*/ 5964403 h 5964403"/>
                <a:gd name="connsiteX10-765" fmla="*/ 1394922 w 6530119"/>
                <a:gd name="connsiteY10-766" fmla="*/ 5854398 h 5964403"/>
                <a:gd name="connsiteX0-767" fmla="*/ 186983 w 6530119"/>
                <a:gd name="connsiteY0-768" fmla="*/ 250887 h 6087937"/>
                <a:gd name="connsiteX1-769" fmla="*/ 5399482 w 6530119"/>
                <a:gd name="connsiteY1-770" fmla="*/ 31264 h 6087937"/>
                <a:gd name="connsiteX2-771" fmla="*/ 6512663 w 6530119"/>
                <a:gd name="connsiteY2-772" fmla="*/ 920355 h 6087937"/>
                <a:gd name="connsiteX3-773" fmla="*/ 5628276 w 6530119"/>
                <a:gd name="connsiteY3-774" fmla="*/ 1930599 h 6087937"/>
                <a:gd name="connsiteX4-775" fmla="*/ 595162 w 6530119"/>
                <a:gd name="connsiteY4-776" fmla="*/ 2337410 h 6087937"/>
                <a:gd name="connsiteX5-777" fmla="*/ 640515 w 6530119"/>
                <a:gd name="connsiteY5-778" fmla="*/ 4333214 h 6087937"/>
                <a:gd name="connsiteX6-779" fmla="*/ 5482292 w 6530119"/>
                <a:gd name="connsiteY6-780" fmla="*/ 4038379 h 6087937"/>
                <a:gd name="connsiteX7-781" fmla="*/ 6481526 w 6530119"/>
                <a:gd name="connsiteY7-782" fmla="*/ 5004365 h 6087937"/>
                <a:gd name="connsiteX8-783" fmla="*/ 6070529 w 6530119"/>
                <a:gd name="connsiteY8-784" fmla="*/ 6036106 h 6087937"/>
                <a:gd name="connsiteX9-785" fmla="*/ 3985572 w 6530119"/>
                <a:gd name="connsiteY9-786" fmla="*/ 5964403 h 6087937"/>
                <a:gd name="connsiteX10-787" fmla="*/ 1394922 w 6530119"/>
                <a:gd name="connsiteY10-788" fmla="*/ 5854398 h 6087937"/>
                <a:gd name="connsiteX0-789" fmla="*/ 186983 w 6530119"/>
                <a:gd name="connsiteY0-790" fmla="*/ 250887 h 6134986"/>
                <a:gd name="connsiteX1-791" fmla="*/ 5399482 w 6530119"/>
                <a:gd name="connsiteY1-792" fmla="*/ 31264 h 6134986"/>
                <a:gd name="connsiteX2-793" fmla="*/ 6512663 w 6530119"/>
                <a:gd name="connsiteY2-794" fmla="*/ 920355 h 6134986"/>
                <a:gd name="connsiteX3-795" fmla="*/ 5628276 w 6530119"/>
                <a:gd name="connsiteY3-796" fmla="*/ 1930599 h 6134986"/>
                <a:gd name="connsiteX4-797" fmla="*/ 595162 w 6530119"/>
                <a:gd name="connsiteY4-798" fmla="*/ 2337410 h 6134986"/>
                <a:gd name="connsiteX5-799" fmla="*/ 640515 w 6530119"/>
                <a:gd name="connsiteY5-800" fmla="*/ 4333214 h 6134986"/>
                <a:gd name="connsiteX6-801" fmla="*/ 5482292 w 6530119"/>
                <a:gd name="connsiteY6-802" fmla="*/ 4038379 h 6134986"/>
                <a:gd name="connsiteX7-803" fmla="*/ 6481526 w 6530119"/>
                <a:gd name="connsiteY7-804" fmla="*/ 5004365 h 6134986"/>
                <a:gd name="connsiteX8-805" fmla="*/ 6070529 w 6530119"/>
                <a:gd name="connsiteY8-806" fmla="*/ 6036106 h 6134986"/>
                <a:gd name="connsiteX9-807" fmla="*/ 3938045 w 6530119"/>
                <a:gd name="connsiteY9-808" fmla="*/ 6115989 h 6134986"/>
                <a:gd name="connsiteX10-809" fmla="*/ 1394922 w 6530119"/>
                <a:gd name="connsiteY10-810" fmla="*/ 5854398 h 6134986"/>
                <a:gd name="connsiteX0-811" fmla="*/ 186983 w 6530119"/>
                <a:gd name="connsiteY0-812" fmla="*/ 250887 h 6171780"/>
                <a:gd name="connsiteX1-813" fmla="*/ 5399482 w 6530119"/>
                <a:gd name="connsiteY1-814" fmla="*/ 31264 h 6171780"/>
                <a:gd name="connsiteX2-815" fmla="*/ 6512663 w 6530119"/>
                <a:gd name="connsiteY2-816" fmla="*/ 920355 h 6171780"/>
                <a:gd name="connsiteX3-817" fmla="*/ 5628276 w 6530119"/>
                <a:gd name="connsiteY3-818" fmla="*/ 1930599 h 6171780"/>
                <a:gd name="connsiteX4-819" fmla="*/ 595162 w 6530119"/>
                <a:gd name="connsiteY4-820" fmla="*/ 2337410 h 6171780"/>
                <a:gd name="connsiteX5-821" fmla="*/ 640515 w 6530119"/>
                <a:gd name="connsiteY5-822" fmla="*/ 4333214 h 6171780"/>
                <a:gd name="connsiteX6-823" fmla="*/ 5482292 w 6530119"/>
                <a:gd name="connsiteY6-824" fmla="*/ 4038379 h 6171780"/>
                <a:gd name="connsiteX7-825" fmla="*/ 6481526 w 6530119"/>
                <a:gd name="connsiteY7-826" fmla="*/ 5004365 h 6171780"/>
                <a:gd name="connsiteX8-827" fmla="*/ 6070529 w 6530119"/>
                <a:gd name="connsiteY8-828" fmla="*/ 6036106 h 6171780"/>
                <a:gd name="connsiteX9-829" fmla="*/ 3938045 w 6530119"/>
                <a:gd name="connsiteY9-830" fmla="*/ 6115989 h 6171780"/>
                <a:gd name="connsiteX10-831" fmla="*/ 1394922 w 6530119"/>
                <a:gd name="connsiteY10-832" fmla="*/ 5854398 h 61717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45" y="connsiteY9-146"/>
                </a:cxn>
                <a:cxn ang="0">
                  <a:pos x="connsiteX10-567" y="connsiteY10-568"/>
                </a:cxn>
              </a:cxnLst>
              <a:rect l="l" t="t" r="r" b="b"/>
              <a:pathLst>
                <a:path w="6530119" h="6171780">
                  <a:moveTo>
                    <a:pt x="186983" y="250887"/>
                  </a:moveTo>
                  <a:cubicBezTo>
                    <a:pt x="2050242" y="133709"/>
                    <a:pt x="4345202" y="-80314"/>
                    <a:pt x="5399482" y="31264"/>
                  </a:cubicBezTo>
                  <a:cubicBezTo>
                    <a:pt x="6453762" y="142842"/>
                    <a:pt x="6474531" y="603799"/>
                    <a:pt x="6512663" y="920355"/>
                  </a:cubicBezTo>
                  <a:cubicBezTo>
                    <a:pt x="6550795" y="1236911"/>
                    <a:pt x="6614526" y="1694423"/>
                    <a:pt x="5628276" y="1930599"/>
                  </a:cubicBezTo>
                  <a:cubicBezTo>
                    <a:pt x="4642026" y="2166775"/>
                    <a:pt x="1426455" y="1936974"/>
                    <a:pt x="595162" y="2337410"/>
                  </a:cubicBezTo>
                  <a:cubicBezTo>
                    <a:pt x="-236131" y="2737846"/>
                    <a:pt x="-174007" y="4049719"/>
                    <a:pt x="640515" y="4333214"/>
                  </a:cubicBezTo>
                  <a:cubicBezTo>
                    <a:pt x="1455037" y="4616709"/>
                    <a:pt x="4508790" y="3926520"/>
                    <a:pt x="5482292" y="4038379"/>
                  </a:cubicBezTo>
                  <a:cubicBezTo>
                    <a:pt x="6455794" y="4150238"/>
                    <a:pt x="6485546" y="5006180"/>
                    <a:pt x="6481526" y="5004365"/>
                  </a:cubicBezTo>
                  <a:cubicBezTo>
                    <a:pt x="6479184" y="5000759"/>
                    <a:pt x="6494442" y="5850835"/>
                    <a:pt x="6070529" y="6036106"/>
                  </a:cubicBezTo>
                  <a:cubicBezTo>
                    <a:pt x="5646616" y="6221377"/>
                    <a:pt x="4598496" y="6184170"/>
                    <a:pt x="3938045" y="6115989"/>
                  </a:cubicBezTo>
                  <a:lnTo>
                    <a:pt x="1394922" y="5854398"/>
                  </a:lnTo>
                </a:path>
              </a:pathLst>
            </a:custGeom>
            <a:ln w="127000" cap="flat" cmpd="sng">
              <a:solidFill>
                <a:schemeClr val="bg1">
                  <a:lumMod val="65000"/>
                </a:schemeClr>
              </a:solidFill>
              <a:prstDash val="sysDot"/>
              <a:headEnd type="oval" w="lg" len="lg"/>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4" name="Rectangle 73"/>
            <p:cNvSpPr/>
            <p:nvPr/>
          </p:nvSpPr>
          <p:spPr>
            <a:xfrm>
              <a:off x="686003" y="3181301"/>
              <a:ext cx="637995" cy="338554"/>
            </a:xfrm>
            <a:prstGeom prst="rect">
              <a:avLst/>
            </a:prstGeom>
          </p:spPr>
          <p:txBody>
            <a:bodyPr wrap="square">
              <a:spAutoFit/>
            </a:bodyPr>
            <a:lstStyle/>
            <a:p>
              <a:pPr algn="ctr"/>
              <a:r>
                <a:rPr lang="zh-CN" altLang="en-US" sz="1600" dirty="0">
                  <a:solidFill>
                    <a:schemeClr val="bg1"/>
                  </a:solidFill>
                </a:rPr>
                <a:t>开始</a:t>
              </a:r>
              <a:endParaRPr lang="en-US" sz="1600" b="1" dirty="0">
                <a:solidFill>
                  <a:schemeClr val="bg1"/>
                </a:solidFill>
                <a:latin typeface="Arial Narrow" panose="020B0606020202030204"/>
                <a:cs typeface="Arial Narrow" panose="020B0606020202030204"/>
              </a:endParaRPr>
            </a:p>
          </p:txBody>
        </p:sp>
      </p:grpSp>
      <p:grpSp>
        <p:nvGrpSpPr>
          <p:cNvPr id="7" name="Group 6"/>
          <p:cNvGrpSpPr>
            <a:grpSpLocks noChangeAspect="1"/>
          </p:cNvGrpSpPr>
          <p:nvPr/>
        </p:nvGrpSpPr>
        <p:grpSpPr>
          <a:xfrm>
            <a:off x="2021775" y="2736577"/>
            <a:ext cx="1153734" cy="1664565"/>
            <a:chOff x="1642681" y="3465631"/>
            <a:chExt cx="1648194" cy="2377953"/>
          </a:xfrm>
        </p:grpSpPr>
        <p:grpSp>
          <p:nvGrpSpPr>
            <p:cNvPr id="3" name="Group 2"/>
            <p:cNvGrpSpPr/>
            <p:nvPr/>
          </p:nvGrpSpPr>
          <p:grpSpPr>
            <a:xfrm>
              <a:off x="1929433" y="3465631"/>
              <a:ext cx="1074691" cy="1052606"/>
              <a:chOff x="1929433" y="3465631"/>
              <a:chExt cx="1074691" cy="1052606"/>
            </a:xfrm>
          </p:grpSpPr>
          <p:sp>
            <p:nvSpPr>
              <p:cNvPr id="67" name="Teardrop 66"/>
              <p:cNvSpPr/>
              <p:nvPr/>
            </p:nvSpPr>
            <p:spPr>
              <a:xfrm rot="8075815">
                <a:off x="1982721" y="3550123"/>
                <a:ext cx="968114" cy="968114"/>
              </a:xfrm>
              <a:prstGeom prst="teardrop">
                <a:avLst/>
              </a:prstGeom>
              <a:solidFill>
                <a:srgbClr val="FFFFFF"/>
              </a:solidFill>
              <a:ln w="38100" cmpd="sng">
                <a:solidFill>
                  <a:srgbClr val="FFFFFF"/>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grpSp>
            <p:nvGrpSpPr>
              <p:cNvPr id="2" name="Group 1"/>
              <p:cNvGrpSpPr/>
              <p:nvPr/>
            </p:nvGrpSpPr>
            <p:grpSpPr>
              <a:xfrm>
                <a:off x="1929433" y="3465631"/>
                <a:ext cx="1074691" cy="1016533"/>
                <a:chOff x="1153280" y="3885890"/>
                <a:chExt cx="1288590" cy="1218858"/>
              </a:xfrm>
            </p:grpSpPr>
            <p:sp>
              <p:nvSpPr>
                <p:cNvPr id="29" name="Teardrop 28"/>
                <p:cNvSpPr/>
                <p:nvPr/>
              </p:nvSpPr>
              <p:spPr>
                <a:xfrm rot="8075815">
                  <a:off x="1185339" y="3885890"/>
                  <a:ext cx="1218858" cy="1218858"/>
                </a:xfrm>
                <a:prstGeom prst="teardrop">
                  <a:avLst/>
                </a:prstGeom>
                <a:solidFill>
                  <a:srgbClr val="EA6A09"/>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EA6A09"/>
                    </a:solidFill>
                  </a:endParaRPr>
                </a:p>
              </p:txBody>
            </p:sp>
            <p:sp>
              <p:nvSpPr>
                <p:cNvPr id="30" name="TextBox 29"/>
                <p:cNvSpPr txBox="1"/>
                <p:nvPr/>
              </p:nvSpPr>
              <p:spPr>
                <a:xfrm>
                  <a:off x="1153280" y="4070291"/>
                  <a:ext cx="1288590" cy="445956"/>
                </a:xfrm>
                <a:prstGeom prst="rect">
                  <a:avLst/>
                </a:prstGeom>
                <a:noFill/>
                <a:ln w="6350" cmpd="sng">
                  <a:noFill/>
                  <a:prstDash val="dash"/>
                </a:ln>
              </p:spPr>
              <p:txBody>
                <a:bodyPr wrap="square" numCol="1" rtlCol="0">
                  <a:spAutoFit/>
                </a:bodyPr>
                <a:lstStyle/>
                <a:p>
                  <a:pPr algn="ctr"/>
                  <a:r>
                    <a:rPr lang="zh-CN" altLang="en-US" sz="1100" dirty="0" smtClean="0">
                      <a:solidFill>
                        <a:schemeClr val="bg1"/>
                      </a:solidFill>
                    </a:rPr>
                    <a:t>项目演说</a:t>
                  </a:r>
                  <a:endParaRPr lang="en-US" sz="1100" dirty="0" smtClean="0">
                    <a:solidFill>
                      <a:schemeClr val="bg1"/>
                    </a:solidFill>
                    <a:latin typeface="Futura Condensed"/>
                    <a:cs typeface="Futura Condensed"/>
                  </a:endParaRPr>
                </a:p>
              </p:txBody>
            </p:sp>
          </p:grpSp>
        </p:grpSp>
        <p:sp>
          <p:nvSpPr>
            <p:cNvPr id="71" name="Rectangle 70"/>
            <p:cNvSpPr/>
            <p:nvPr/>
          </p:nvSpPr>
          <p:spPr>
            <a:xfrm>
              <a:off x="1642681" y="4745940"/>
              <a:ext cx="1648194" cy="1097644"/>
            </a:xfrm>
            <a:prstGeom prst="rect">
              <a:avLst/>
            </a:prstGeom>
          </p:spPr>
          <p:txBody>
            <a:bodyPr wrap="square">
              <a:spAutoFit/>
            </a:bodyPr>
            <a:lstStyle/>
            <a:p>
              <a:pPr algn="ctr"/>
              <a:r>
                <a:rPr lang="zh-CN" altLang="en-US" sz="1100" dirty="0" smtClean="0"/>
                <a:t>推销你</a:t>
              </a:r>
              <a:r>
                <a:rPr lang="zh-CN" altLang="en-US" sz="1100" dirty="0"/>
                <a:t>的想法，兴趣，或技能， 组成</a:t>
              </a:r>
              <a:r>
                <a:rPr lang="zh-CN" altLang="en-US" sz="1100" dirty="0" smtClean="0"/>
                <a:t>一</a:t>
              </a:r>
              <a:r>
                <a:rPr lang="zh-CN" altLang="en-US" sz="1100" dirty="0"/>
                <a:t>个项目小组</a:t>
              </a:r>
              <a:endParaRPr lang="en-US" sz="1100" dirty="0">
                <a:latin typeface="Futura Condensed"/>
                <a:cs typeface="Futura Condensed"/>
              </a:endParaRPr>
            </a:p>
          </p:txBody>
        </p:sp>
      </p:grpSp>
      <p:grpSp>
        <p:nvGrpSpPr>
          <p:cNvPr id="78" name="Group 77"/>
          <p:cNvGrpSpPr>
            <a:grpSpLocks noChangeAspect="1"/>
          </p:cNvGrpSpPr>
          <p:nvPr/>
        </p:nvGrpSpPr>
        <p:grpSpPr>
          <a:xfrm>
            <a:off x="4794313" y="4453334"/>
            <a:ext cx="1169096" cy="1480546"/>
            <a:chOff x="4542088" y="6762644"/>
            <a:chExt cx="1670140" cy="2115058"/>
          </a:xfrm>
        </p:grpSpPr>
        <p:grpSp>
          <p:nvGrpSpPr>
            <p:cNvPr id="79" name="Group 78"/>
            <p:cNvGrpSpPr/>
            <p:nvPr/>
          </p:nvGrpSpPr>
          <p:grpSpPr>
            <a:xfrm>
              <a:off x="4775875" y="6762644"/>
              <a:ext cx="1206174" cy="1042757"/>
              <a:chOff x="2292656" y="7825642"/>
              <a:chExt cx="1206174" cy="1042757"/>
            </a:xfrm>
          </p:grpSpPr>
          <p:grpSp>
            <p:nvGrpSpPr>
              <p:cNvPr id="82" name="Group 81"/>
              <p:cNvGrpSpPr/>
              <p:nvPr/>
            </p:nvGrpSpPr>
            <p:grpSpPr>
              <a:xfrm>
                <a:off x="2292656" y="7825642"/>
                <a:ext cx="1206174" cy="1042757"/>
                <a:chOff x="2292656" y="7825642"/>
                <a:chExt cx="1206174" cy="1042757"/>
              </a:xfrm>
            </p:grpSpPr>
            <p:sp>
              <p:nvSpPr>
                <p:cNvPr id="84" name="Teardrop 83"/>
                <p:cNvSpPr/>
                <p:nvPr/>
              </p:nvSpPr>
              <p:spPr>
                <a:xfrm rot="8075815">
                  <a:off x="2415157" y="7900285"/>
                  <a:ext cx="968114" cy="968114"/>
                </a:xfrm>
                <a:prstGeom prst="teardrop">
                  <a:avLst/>
                </a:prstGeom>
                <a:solidFill>
                  <a:srgbClr val="FFFFF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grpSp>
              <p:nvGrpSpPr>
                <p:cNvPr id="85" name="Group 84"/>
                <p:cNvGrpSpPr/>
                <p:nvPr/>
              </p:nvGrpSpPr>
              <p:grpSpPr>
                <a:xfrm>
                  <a:off x="2292656" y="7825642"/>
                  <a:ext cx="1206174" cy="996781"/>
                  <a:chOff x="1059524" y="6614875"/>
                  <a:chExt cx="1474902" cy="1218858"/>
                </a:xfrm>
              </p:grpSpPr>
              <p:sp>
                <p:nvSpPr>
                  <p:cNvPr id="86" name="Teardrop 85"/>
                  <p:cNvSpPr/>
                  <p:nvPr/>
                </p:nvSpPr>
                <p:spPr>
                  <a:xfrm rot="8075815">
                    <a:off x="1185339" y="6614875"/>
                    <a:ext cx="1218858" cy="1218858"/>
                  </a:xfrm>
                  <a:prstGeom prst="teardrop">
                    <a:avLst/>
                  </a:prstGeom>
                  <a:solidFill>
                    <a:srgbClr val="EA6A09"/>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EA6A09"/>
                      </a:solidFill>
                    </a:endParaRPr>
                  </a:p>
                </p:txBody>
              </p:sp>
              <p:sp>
                <p:nvSpPr>
                  <p:cNvPr id="87" name="TextBox 86"/>
                  <p:cNvSpPr txBox="1"/>
                  <p:nvPr/>
                </p:nvSpPr>
                <p:spPr>
                  <a:xfrm>
                    <a:off x="1059524" y="6839388"/>
                    <a:ext cx="1474902" cy="456992"/>
                  </a:xfrm>
                  <a:prstGeom prst="rect">
                    <a:avLst/>
                  </a:prstGeom>
                  <a:noFill/>
                  <a:ln w="6350" cmpd="sng">
                    <a:noFill/>
                    <a:prstDash val="dash"/>
                  </a:ln>
                </p:spPr>
                <p:txBody>
                  <a:bodyPr wrap="square" numCol="1" rtlCol="0">
                    <a:spAutoFit/>
                  </a:bodyPr>
                  <a:lstStyle/>
                  <a:p>
                    <a:pPr algn="ctr"/>
                    <a:r>
                      <a:rPr lang="zh-CN" altLang="en-US" sz="1100" dirty="0" smtClean="0">
                        <a:solidFill>
                          <a:schemeClr val="bg1"/>
                        </a:solidFill>
                        <a:latin typeface="Futura Condensed"/>
                        <a:cs typeface="Futura Condensed"/>
                      </a:rPr>
                      <a:t>项目反馈</a:t>
                    </a:r>
                    <a:endParaRPr lang="en-US" sz="1100" dirty="0" smtClean="0">
                      <a:solidFill>
                        <a:schemeClr val="bg1"/>
                      </a:solidFill>
                      <a:latin typeface="Futura Condensed"/>
                      <a:cs typeface="Futura Condensed"/>
                    </a:endParaRPr>
                  </a:p>
                </p:txBody>
              </p:sp>
            </p:grpSp>
          </p:grpSp>
          <p:sp>
            <p:nvSpPr>
              <p:cNvPr id="83" name="Oval Callout 82"/>
              <p:cNvSpPr/>
              <p:nvPr/>
            </p:nvSpPr>
            <p:spPr>
              <a:xfrm>
                <a:off x="2751159" y="8541092"/>
                <a:ext cx="285560" cy="214131"/>
              </a:xfrm>
              <a:prstGeom prst="wedgeEllipseCallout">
                <a:avLst>
                  <a:gd name="adj1" fmla="val -24354"/>
                  <a:gd name="adj2" fmla="val 64848"/>
                </a:avLst>
              </a:prstGeom>
              <a:noFill/>
              <a:ln w="12700" cmpd="sng">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100"/>
              </a:p>
            </p:txBody>
          </p:sp>
        </p:grpSp>
        <p:sp>
          <p:nvSpPr>
            <p:cNvPr id="80" name="Rectangle 79"/>
            <p:cNvSpPr/>
            <p:nvPr/>
          </p:nvSpPr>
          <p:spPr>
            <a:xfrm>
              <a:off x="4542088" y="8020328"/>
              <a:ext cx="1670140" cy="857374"/>
            </a:xfrm>
            <a:prstGeom prst="rect">
              <a:avLst/>
            </a:prstGeom>
          </p:spPr>
          <p:txBody>
            <a:bodyPr wrap="square">
              <a:spAutoFit/>
            </a:bodyPr>
            <a:lstStyle/>
            <a:p>
              <a:pPr algn="ctr"/>
              <a:r>
                <a:rPr lang="zh-CN" altLang="en-US" sz="1100" dirty="0"/>
                <a:t>项目中哪些部分进展顺利？哪些部分需要做调整？</a:t>
              </a:r>
              <a:endParaRPr lang="en-US" sz="1100" dirty="0">
                <a:latin typeface="Futura Condensed"/>
                <a:cs typeface="Futura Condensed"/>
              </a:endParaRPr>
            </a:p>
          </p:txBody>
        </p:sp>
      </p:grpSp>
      <p:grpSp>
        <p:nvGrpSpPr>
          <p:cNvPr id="99" name="Group 98"/>
          <p:cNvGrpSpPr>
            <a:grpSpLocks noChangeAspect="1"/>
          </p:cNvGrpSpPr>
          <p:nvPr/>
        </p:nvGrpSpPr>
        <p:grpSpPr>
          <a:xfrm>
            <a:off x="4440816" y="8182488"/>
            <a:ext cx="1274696" cy="1432340"/>
            <a:chOff x="4412274" y="7677279"/>
            <a:chExt cx="1821000" cy="2046192"/>
          </a:xfrm>
        </p:grpSpPr>
        <p:grpSp>
          <p:nvGrpSpPr>
            <p:cNvPr id="103" name="Group 102"/>
            <p:cNvGrpSpPr/>
            <p:nvPr/>
          </p:nvGrpSpPr>
          <p:grpSpPr>
            <a:xfrm>
              <a:off x="4705261" y="7677279"/>
              <a:ext cx="1198339" cy="1042757"/>
              <a:chOff x="2296276" y="7825642"/>
              <a:chExt cx="1198339" cy="1042757"/>
            </a:xfrm>
          </p:grpSpPr>
          <p:sp>
            <p:nvSpPr>
              <p:cNvPr id="105" name="Teardrop 104"/>
              <p:cNvSpPr/>
              <p:nvPr/>
            </p:nvSpPr>
            <p:spPr>
              <a:xfrm rot="8075815">
                <a:off x="2410622" y="7900285"/>
                <a:ext cx="968114" cy="968114"/>
              </a:xfrm>
              <a:prstGeom prst="teardrop">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grpSp>
            <p:nvGrpSpPr>
              <p:cNvPr id="106" name="Group 105"/>
              <p:cNvGrpSpPr/>
              <p:nvPr/>
            </p:nvGrpSpPr>
            <p:grpSpPr>
              <a:xfrm>
                <a:off x="2296276" y="7825642"/>
                <a:ext cx="1198339" cy="996781"/>
                <a:chOff x="1063949" y="6614875"/>
                <a:chExt cx="1465322" cy="1218858"/>
              </a:xfrm>
            </p:grpSpPr>
            <p:sp>
              <p:nvSpPr>
                <p:cNvPr id="107" name="Teardrop 106"/>
                <p:cNvSpPr/>
                <p:nvPr/>
              </p:nvSpPr>
              <p:spPr>
                <a:xfrm rot="8075815">
                  <a:off x="1185339" y="6614875"/>
                  <a:ext cx="1218858" cy="1218858"/>
                </a:xfrm>
                <a:prstGeom prst="teardrop">
                  <a:avLst/>
                </a:prstGeom>
                <a:solidFill>
                  <a:srgbClr val="EA6A09"/>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EA6A09"/>
                    </a:solidFill>
                  </a:endParaRPr>
                </a:p>
              </p:txBody>
            </p:sp>
            <p:sp>
              <p:nvSpPr>
                <p:cNvPr id="108" name="TextBox 107"/>
                <p:cNvSpPr txBox="1"/>
                <p:nvPr/>
              </p:nvSpPr>
              <p:spPr>
                <a:xfrm>
                  <a:off x="1063949" y="6855580"/>
                  <a:ext cx="1465322" cy="750959"/>
                </a:xfrm>
                <a:prstGeom prst="rect">
                  <a:avLst/>
                </a:prstGeom>
                <a:noFill/>
                <a:ln w="6350" cmpd="sng">
                  <a:noFill/>
                  <a:prstDash val="dash"/>
                </a:ln>
              </p:spPr>
              <p:txBody>
                <a:bodyPr wrap="square" numCol="1" rtlCol="0">
                  <a:spAutoFit/>
                </a:bodyPr>
                <a:lstStyle/>
                <a:p>
                  <a:pPr algn="ctr"/>
                  <a:r>
                    <a:rPr lang="zh-CN" altLang="en-US" sz="1100" dirty="0" smtClean="0">
                      <a:solidFill>
                        <a:schemeClr val="bg1"/>
                      </a:solidFill>
                      <a:latin typeface="Futura Condensed"/>
                      <a:cs typeface="Futura Condensed"/>
                    </a:rPr>
                    <a:t>项目回顾</a:t>
                  </a:r>
                  <a:endParaRPr lang="zh-CN" altLang="en-US" sz="1100" dirty="0" smtClean="0">
                    <a:solidFill>
                      <a:schemeClr val="bg1"/>
                    </a:solidFill>
                    <a:latin typeface="Futura Condensed"/>
                    <a:cs typeface="Futura Condensed"/>
                  </a:endParaRPr>
                </a:p>
              </p:txBody>
            </p:sp>
          </p:grpSp>
        </p:grpSp>
        <p:sp>
          <p:nvSpPr>
            <p:cNvPr id="101" name="Rectangle 100"/>
            <p:cNvSpPr/>
            <p:nvPr/>
          </p:nvSpPr>
          <p:spPr>
            <a:xfrm>
              <a:off x="4412274" y="8866097"/>
              <a:ext cx="1821000" cy="857374"/>
            </a:xfrm>
            <a:prstGeom prst="rect">
              <a:avLst/>
            </a:prstGeom>
          </p:spPr>
          <p:txBody>
            <a:bodyPr wrap="square">
              <a:spAutoFit/>
            </a:bodyPr>
            <a:lstStyle/>
            <a:p>
              <a:pPr algn="ctr"/>
              <a:r>
                <a:rPr lang="zh-CN" altLang="en-US" sz="1100" dirty="0"/>
                <a:t>做最后的项目修改，为作品展示做准备</a:t>
              </a:r>
              <a:endParaRPr lang="en-US" sz="1100" dirty="0">
                <a:latin typeface="Futura Condensed"/>
                <a:cs typeface="Futura Condensed"/>
              </a:endParaRPr>
            </a:p>
          </p:txBody>
        </p:sp>
      </p:grpSp>
      <p:grpSp>
        <p:nvGrpSpPr>
          <p:cNvPr id="118" name="Group 117"/>
          <p:cNvGrpSpPr>
            <a:grpSpLocks noChangeAspect="1"/>
          </p:cNvGrpSpPr>
          <p:nvPr/>
        </p:nvGrpSpPr>
        <p:grpSpPr>
          <a:xfrm>
            <a:off x="5679004" y="6270267"/>
            <a:ext cx="809432" cy="1332422"/>
            <a:chOff x="5201212" y="5003881"/>
            <a:chExt cx="1156336" cy="1903461"/>
          </a:xfrm>
        </p:grpSpPr>
        <p:grpSp>
          <p:nvGrpSpPr>
            <p:cNvPr id="121" name="Group 120"/>
            <p:cNvGrpSpPr/>
            <p:nvPr/>
          </p:nvGrpSpPr>
          <p:grpSpPr>
            <a:xfrm>
              <a:off x="5246105" y="5003881"/>
              <a:ext cx="1082259" cy="1070693"/>
              <a:chOff x="6543158" y="3593420"/>
              <a:chExt cx="1082258" cy="1070694"/>
            </a:xfrm>
          </p:grpSpPr>
          <p:sp>
            <p:nvSpPr>
              <p:cNvPr id="123" name="Teardrop 122"/>
              <p:cNvSpPr/>
              <p:nvPr/>
            </p:nvSpPr>
            <p:spPr>
              <a:xfrm rot="8075815">
                <a:off x="6576118" y="3696000"/>
                <a:ext cx="968114" cy="968114"/>
              </a:xfrm>
              <a:prstGeom prst="teardrop">
                <a:avLst/>
              </a:prstGeom>
              <a:solidFill>
                <a:srgbClr val="FFFFFF"/>
              </a:solidFill>
              <a:ln w="38100" cmpd="sng">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000000"/>
                  </a:solidFill>
                </a:endParaRPr>
              </a:p>
            </p:txBody>
          </p:sp>
          <p:grpSp>
            <p:nvGrpSpPr>
              <p:cNvPr id="124" name="Group 123"/>
              <p:cNvGrpSpPr/>
              <p:nvPr/>
            </p:nvGrpSpPr>
            <p:grpSpPr>
              <a:xfrm>
                <a:off x="6543158" y="3593420"/>
                <a:ext cx="1082258" cy="1023691"/>
                <a:chOff x="3981621" y="3885890"/>
                <a:chExt cx="1288590" cy="1218858"/>
              </a:xfrm>
            </p:grpSpPr>
            <p:sp>
              <p:nvSpPr>
                <p:cNvPr id="125" name="Teardrop 124"/>
                <p:cNvSpPr/>
                <p:nvPr/>
              </p:nvSpPr>
              <p:spPr>
                <a:xfrm rot="8075815">
                  <a:off x="3993274" y="3885890"/>
                  <a:ext cx="1218858" cy="1218858"/>
                </a:xfrm>
                <a:prstGeom prst="teardrop">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126" name="TextBox 125"/>
                <p:cNvSpPr txBox="1"/>
                <p:nvPr/>
              </p:nvSpPr>
              <p:spPr>
                <a:xfrm>
                  <a:off x="3981621" y="4123372"/>
                  <a:ext cx="1288590" cy="444980"/>
                </a:xfrm>
                <a:prstGeom prst="rect">
                  <a:avLst/>
                </a:prstGeom>
                <a:noFill/>
                <a:ln w="6350" cmpd="sng">
                  <a:noFill/>
                  <a:prstDash val="dash"/>
                </a:ln>
              </p:spPr>
              <p:txBody>
                <a:bodyPr wrap="square" numCol="1" rtlCol="0">
                  <a:spAutoFit/>
                </a:bodyPr>
                <a:lstStyle/>
                <a:p>
                  <a:pPr algn="ctr"/>
                  <a:r>
                    <a:rPr lang="zh-CN" altLang="en-US" sz="1100" dirty="0">
                      <a:solidFill>
                        <a:srgbClr val="FFFFFF"/>
                      </a:solidFill>
                      <a:latin typeface="Futura Condensed"/>
                      <a:cs typeface="Futura Condensed"/>
                    </a:rPr>
                    <a:t>设计冲刺</a:t>
                  </a:r>
                  <a:endParaRPr lang="en-US" altLang="zh-CN" sz="1100" dirty="0">
                    <a:solidFill>
                      <a:srgbClr val="FFFFFF"/>
                    </a:solidFill>
                    <a:latin typeface="Futura Condensed"/>
                    <a:cs typeface="Futura Condensed"/>
                  </a:endParaRPr>
                </a:p>
              </p:txBody>
            </p:sp>
          </p:grpSp>
        </p:grpSp>
        <p:sp>
          <p:nvSpPr>
            <p:cNvPr id="120" name="Rectangle 119"/>
            <p:cNvSpPr/>
            <p:nvPr/>
          </p:nvSpPr>
          <p:spPr>
            <a:xfrm>
              <a:off x="5201212" y="6293206"/>
              <a:ext cx="1156336" cy="614136"/>
            </a:xfrm>
            <a:prstGeom prst="rect">
              <a:avLst/>
            </a:prstGeom>
          </p:spPr>
          <p:txBody>
            <a:bodyPr wrap="square">
              <a:spAutoFit/>
            </a:bodyPr>
            <a:lstStyle/>
            <a:p>
              <a:pPr algn="ctr"/>
              <a:r>
                <a:rPr lang="zh-CN" altLang="en-US" sz="1100" dirty="0"/>
                <a:t>最后一轮设计 </a:t>
              </a:r>
              <a:endParaRPr lang="en-US" sz="1100" dirty="0">
                <a:latin typeface="Futura Condensed"/>
                <a:cs typeface="Futura Condensed"/>
              </a:endParaRPr>
            </a:p>
          </p:txBody>
        </p:sp>
      </p:grpSp>
      <p:grpSp>
        <p:nvGrpSpPr>
          <p:cNvPr id="128" name="Group 127"/>
          <p:cNvGrpSpPr/>
          <p:nvPr/>
        </p:nvGrpSpPr>
        <p:grpSpPr>
          <a:xfrm>
            <a:off x="3644324" y="6362205"/>
            <a:ext cx="1278874" cy="1836249"/>
            <a:chOff x="5462080" y="4687945"/>
            <a:chExt cx="1826967" cy="2623199"/>
          </a:xfrm>
        </p:grpSpPr>
        <p:grpSp>
          <p:nvGrpSpPr>
            <p:cNvPr id="130" name="Group 129"/>
            <p:cNvGrpSpPr/>
            <p:nvPr/>
          </p:nvGrpSpPr>
          <p:grpSpPr>
            <a:xfrm>
              <a:off x="5853930" y="4687945"/>
              <a:ext cx="1082258" cy="1066155"/>
              <a:chOff x="6538621" y="3597959"/>
              <a:chExt cx="1082258" cy="1066155"/>
            </a:xfrm>
          </p:grpSpPr>
          <p:sp>
            <p:nvSpPr>
              <p:cNvPr id="132" name="Teardrop 131"/>
              <p:cNvSpPr/>
              <p:nvPr/>
            </p:nvSpPr>
            <p:spPr>
              <a:xfrm rot="8075815">
                <a:off x="6576118" y="3696000"/>
                <a:ext cx="968114" cy="968114"/>
              </a:xfrm>
              <a:prstGeom prst="teardrop">
                <a:avLst/>
              </a:prstGeom>
              <a:solidFill>
                <a:srgbClr val="FFFFFF"/>
              </a:solidFill>
              <a:ln w="38100" cmpd="sng">
                <a:solidFill>
                  <a:srgbClr val="FFFFFF"/>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000000"/>
                  </a:solidFill>
                </a:endParaRPr>
              </a:p>
            </p:txBody>
          </p:sp>
          <p:grpSp>
            <p:nvGrpSpPr>
              <p:cNvPr id="133" name="Group 132"/>
              <p:cNvGrpSpPr/>
              <p:nvPr/>
            </p:nvGrpSpPr>
            <p:grpSpPr>
              <a:xfrm>
                <a:off x="6538621" y="3597959"/>
                <a:ext cx="1082258" cy="1023691"/>
                <a:chOff x="3976219" y="3891294"/>
                <a:chExt cx="1288590" cy="1218858"/>
              </a:xfrm>
            </p:grpSpPr>
            <p:sp>
              <p:nvSpPr>
                <p:cNvPr id="134" name="Teardrop 133"/>
                <p:cNvSpPr/>
                <p:nvPr/>
              </p:nvSpPr>
              <p:spPr>
                <a:xfrm rot="8075815">
                  <a:off x="3987872" y="3891294"/>
                  <a:ext cx="1218858" cy="1218858"/>
                </a:xfrm>
                <a:prstGeom prst="teardrop">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135" name="TextBox 134"/>
                <p:cNvSpPr txBox="1"/>
                <p:nvPr/>
              </p:nvSpPr>
              <p:spPr>
                <a:xfrm>
                  <a:off x="3976219" y="4105561"/>
                  <a:ext cx="1288590" cy="442835"/>
                </a:xfrm>
                <a:prstGeom prst="rect">
                  <a:avLst/>
                </a:prstGeom>
                <a:noFill/>
                <a:ln w="6350" cmpd="sng">
                  <a:noFill/>
                  <a:prstDash val="dash"/>
                </a:ln>
              </p:spPr>
              <p:txBody>
                <a:bodyPr wrap="square" numCol="1" rtlCol="0">
                  <a:spAutoFit/>
                </a:bodyPr>
                <a:lstStyle/>
                <a:p>
                  <a:pPr algn="ctr"/>
                  <a:r>
                    <a:rPr lang="zh-CN" altLang="en-US" sz="1100" dirty="0">
                      <a:solidFill>
                        <a:srgbClr val="FFFFFF"/>
                      </a:solidFill>
                      <a:latin typeface="Futura Condensed"/>
                      <a:cs typeface="Futura Condensed"/>
                    </a:rPr>
                    <a:t>项目检查</a:t>
                  </a:r>
                  <a:endParaRPr lang="zh-CN" altLang="en-US" sz="1100" dirty="0">
                    <a:solidFill>
                      <a:srgbClr val="FFFFFF"/>
                    </a:solidFill>
                    <a:latin typeface="Futura Condensed"/>
                    <a:cs typeface="Futura Condensed"/>
                  </a:endParaRPr>
                </a:p>
              </p:txBody>
            </p:sp>
          </p:grpSp>
        </p:grpSp>
        <p:sp>
          <p:nvSpPr>
            <p:cNvPr id="131" name="Rectangle 130"/>
            <p:cNvSpPr/>
            <p:nvPr/>
          </p:nvSpPr>
          <p:spPr>
            <a:xfrm>
              <a:off x="5462080" y="5970124"/>
              <a:ext cx="1826967" cy="1341020"/>
            </a:xfrm>
            <a:prstGeom prst="rect">
              <a:avLst/>
            </a:prstGeom>
          </p:spPr>
          <p:txBody>
            <a:bodyPr wrap="square">
              <a:spAutoFit/>
            </a:bodyPr>
            <a:lstStyle/>
            <a:p>
              <a:r>
                <a:rPr lang="zh-CN" altLang="en-US" sz="1100" dirty="0"/>
                <a:t>根据收到的反馈反省项目的进展情况，花时间调整 ， </a:t>
              </a:r>
              <a:r>
                <a:rPr lang="zh-CN" altLang="en-US" sz="1100" dirty="0" smtClean="0"/>
                <a:t>然后再继续</a:t>
              </a:r>
              <a:r>
                <a:rPr lang="zh-CN" altLang="en-US" sz="1100" dirty="0"/>
                <a:t>创作</a:t>
              </a:r>
              <a:endParaRPr lang="en-US" sz="1100" dirty="0">
                <a:latin typeface="Futura Condensed"/>
                <a:cs typeface="Futura Condensed"/>
              </a:endParaRPr>
            </a:p>
          </p:txBody>
        </p:sp>
      </p:grpSp>
      <p:grpSp>
        <p:nvGrpSpPr>
          <p:cNvPr id="137" name="Group 136"/>
          <p:cNvGrpSpPr/>
          <p:nvPr/>
        </p:nvGrpSpPr>
        <p:grpSpPr>
          <a:xfrm>
            <a:off x="1250866" y="4667468"/>
            <a:ext cx="1122070" cy="1497694"/>
            <a:chOff x="5574083" y="4687945"/>
            <a:chExt cx="1602961" cy="2139552"/>
          </a:xfrm>
        </p:grpSpPr>
        <p:grpSp>
          <p:nvGrpSpPr>
            <p:cNvPr id="139" name="Group 138"/>
            <p:cNvGrpSpPr/>
            <p:nvPr/>
          </p:nvGrpSpPr>
          <p:grpSpPr>
            <a:xfrm>
              <a:off x="5834433" y="4687945"/>
              <a:ext cx="1082258" cy="1066155"/>
              <a:chOff x="6519124" y="3597959"/>
              <a:chExt cx="1082258" cy="1066155"/>
            </a:xfrm>
          </p:grpSpPr>
          <p:sp>
            <p:nvSpPr>
              <p:cNvPr id="141" name="Teardrop 140"/>
              <p:cNvSpPr/>
              <p:nvPr/>
            </p:nvSpPr>
            <p:spPr>
              <a:xfrm rot="8075815">
                <a:off x="6576118" y="3696000"/>
                <a:ext cx="968114" cy="968114"/>
              </a:xfrm>
              <a:prstGeom prst="teardrop">
                <a:avLst/>
              </a:prstGeom>
              <a:solidFill>
                <a:srgbClr val="FFFFFF"/>
              </a:solidFill>
              <a:ln w="38100" cmpd="sng">
                <a:solidFill>
                  <a:srgbClr val="FFFFFF"/>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000000"/>
                  </a:solidFill>
                </a:endParaRPr>
              </a:p>
            </p:txBody>
          </p:sp>
          <p:grpSp>
            <p:nvGrpSpPr>
              <p:cNvPr id="142" name="Group 141"/>
              <p:cNvGrpSpPr/>
              <p:nvPr/>
            </p:nvGrpSpPr>
            <p:grpSpPr>
              <a:xfrm>
                <a:off x="6519124" y="3597959"/>
                <a:ext cx="1082258" cy="1023691"/>
                <a:chOff x="3953005" y="3891294"/>
                <a:chExt cx="1288590" cy="1218858"/>
              </a:xfrm>
            </p:grpSpPr>
            <p:sp>
              <p:nvSpPr>
                <p:cNvPr id="143" name="Teardrop 142"/>
                <p:cNvSpPr/>
                <p:nvPr/>
              </p:nvSpPr>
              <p:spPr>
                <a:xfrm rot="8075815">
                  <a:off x="3987872" y="3891294"/>
                  <a:ext cx="1218858" cy="1218858"/>
                </a:xfrm>
                <a:prstGeom prst="teardrop">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144" name="TextBox 143"/>
                <p:cNvSpPr txBox="1"/>
                <p:nvPr/>
              </p:nvSpPr>
              <p:spPr>
                <a:xfrm>
                  <a:off x="3953005" y="4105561"/>
                  <a:ext cx="1288590" cy="444978"/>
                </a:xfrm>
                <a:prstGeom prst="rect">
                  <a:avLst/>
                </a:prstGeom>
                <a:noFill/>
                <a:ln w="6350" cmpd="sng">
                  <a:noFill/>
                  <a:prstDash val="dash"/>
                </a:ln>
              </p:spPr>
              <p:txBody>
                <a:bodyPr wrap="square" numCol="1" rtlCol="0">
                  <a:spAutoFit/>
                </a:bodyPr>
                <a:lstStyle/>
                <a:p>
                  <a:pPr algn="ctr"/>
                  <a:r>
                    <a:rPr lang="zh-CN" altLang="en-US" sz="1100" dirty="0">
                      <a:solidFill>
                        <a:srgbClr val="FFFFFF"/>
                      </a:solidFill>
                      <a:latin typeface="Futura Condensed"/>
                      <a:cs typeface="Futura Condensed"/>
                    </a:rPr>
                    <a:t>设计冲刺</a:t>
                  </a:r>
                  <a:endParaRPr lang="en-US" altLang="zh-CN" sz="1100" dirty="0">
                    <a:solidFill>
                      <a:srgbClr val="FFFFFF"/>
                    </a:solidFill>
                    <a:latin typeface="Futura Condensed"/>
                    <a:cs typeface="Futura Condensed"/>
                  </a:endParaRPr>
                </a:p>
              </p:txBody>
            </p:sp>
          </p:grpSp>
        </p:grpSp>
        <p:sp>
          <p:nvSpPr>
            <p:cNvPr id="140" name="Rectangle 139"/>
            <p:cNvSpPr/>
            <p:nvPr/>
          </p:nvSpPr>
          <p:spPr>
            <a:xfrm>
              <a:off x="5574083" y="5970124"/>
              <a:ext cx="1602961" cy="857373"/>
            </a:xfrm>
            <a:prstGeom prst="rect">
              <a:avLst/>
            </a:prstGeom>
          </p:spPr>
          <p:txBody>
            <a:bodyPr wrap="square">
              <a:spAutoFit/>
            </a:bodyPr>
            <a:lstStyle/>
            <a:p>
              <a:pPr algn="ctr"/>
              <a:r>
                <a:rPr lang="zh-CN" altLang="en-US" sz="1100" dirty="0"/>
                <a:t>开始第二轮的设计，继续完善你的作品</a:t>
              </a:r>
              <a:endParaRPr lang="en-US" sz="1100" dirty="0">
                <a:latin typeface="Futura Condensed"/>
                <a:cs typeface="Futura Condensed"/>
              </a:endParaRPr>
            </a:p>
          </p:txBody>
        </p:sp>
      </p:grpSp>
      <p:grpSp>
        <p:nvGrpSpPr>
          <p:cNvPr id="145" name="Group 144"/>
          <p:cNvGrpSpPr>
            <a:grpSpLocks noChangeAspect="1"/>
          </p:cNvGrpSpPr>
          <p:nvPr/>
        </p:nvGrpSpPr>
        <p:grpSpPr>
          <a:xfrm>
            <a:off x="1896797" y="6597225"/>
            <a:ext cx="1219794" cy="1477838"/>
            <a:chOff x="2765049" y="4959501"/>
            <a:chExt cx="1742567" cy="2111202"/>
          </a:xfrm>
        </p:grpSpPr>
        <p:grpSp>
          <p:nvGrpSpPr>
            <p:cNvPr id="146" name="Group 145"/>
            <p:cNvGrpSpPr/>
            <p:nvPr/>
          </p:nvGrpSpPr>
          <p:grpSpPr>
            <a:xfrm>
              <a:off x="3109427" y="4959501"/>
              <a:ext cx="1053808" cy="1038221"/>
              <a:chOff x="1859708" y="2254087"/>
              <a:chExt cx="1053808" cy="1038221"/>
            </a:xfrm>
          </p:grpSpPr>
          <p:grpSp>
            <p:nvGrpSpPr>
              <p:cNvPr id="148" name="Group 147"/>
              <p:cNvGrpSpPr/>
              <p:nvPr/>
            </p:nvGrpSpPr>
            <p:grpSpPr>
              <a:xfrm>
                <a:off x="1859708" y="2254087"/>
                <a:ext cx="1053808" cy="1038221"/>
                <a:chOff x="2367034" y="7825642"/>
                <a:chExt cx="1053808" cy="1038221"/>
              </a:xfrm>
            </p:grpSpPr>
            <p:sp>
              <p:nvSpPr>
                <p:cNvPr id="150" name="Teardrop 149"/>
                <p:cNvSpPr/>
                <p:nvPr/>
              </p:nvSpPr>
              <p:spPr>
                <a:xfrm rot="8075815">
                  <a:off x="2410622" y="7895749"/>
                  <a:ext cx="968114" cy="968114"/>
                </a:xfrm>
                <a:prstGeom prst="teardrop">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grpSp>
              <p:nvGrpSpPr>
                <p:cNvPr id="151" name="Group 150"/>
                <p:cNvGrpSpPr/>
                <p:nvPr/>
              </p:nvGrpSpPr>
              <p:grpSpPr>
                <a:xfrm>
                  <a:off x="2367034" y="7825642"/>
                  <a:ext cx="1053808" cy="996781"/>
                  <a:chOff x="1150472" y="6614875"/>
                  <a:chExt cx="1288590" cy="1218858"/>
                </a:xfrm>
              </p:grpSpPr>
              <p:sp>
                <p:nvSpPr>
                  <p:cNvPr id="152" name="Teardrop 151"/>
                  <p:cNvSpPr/>
                  <p:nvPr/>
                </p:nvSpPr>
                <p:spPr>
                  <a:xfrm rot="8075815">
                    <a:off x="1185339" y="6614875"/>
                    <a:ext cx="1218858" cy="1218858"/>
                  </a:xfrm>
                  <a:prstGeom prst="teardrop">
                    <a:avLst/>
                  </a:prstGeom>
                  <a:solidFill>
                    <a:srgbClr val="EA6A09"/>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EA6A09"/>
                      </a:solidFill>
                    </a:endParaRPr>
                  </a:p>
                </p:txBody>
              </p:sp>
              <p:sp>
                <p:nvSpPr>
                  <p:cNvPr id="153" name="TextBox 152"/>
                  <p:cNvSpPr txBox="1"/>
                  <p:nvPr/>
                </p:nvSpPr>
                <p:spPr>
                  <a:xfrm>
                    <a:off x="1150472" y="6744023"/>
                    <a:ext cx="1288590" cy="752695"/>
                  </a:xfrm>
                  <a:prstGeom prst="rect">
                    <a:avLst/>
                  </a:prstGeom>
                  <a:noFill/>
                  <a:ln w="6350" cmpd="sng">
                    <a:noFill/>
                    <a:prstDash val="dash"/>
                  </a:ln>
                </p:spPr>
                <p:txBody>
                  <a:bodyPr wrap="square" numCol="1" rtlCol="0">
                    <a:spAutoFit/>
                  </a:bodyPr>
                  <a:lstStyle/>
                  <a:p>
                    <a:pPr algn="ctr"/>
                    <a:r>
                      <a:rPr lang="zh-CN" altLang="en-US" sz="1100" dirty="0">
                        <a:solidFill>
                          <a:schemeClr val="bg1"/>
                        </a:solidFill>
                        <a:latin typeface="Futura Condensed"/>
                        <a:cs typeface="Futura Condensed"/>
                      </a:rPr>
                      <a:t>非焦点小组</a:t>
                    </a:r>
                    <a:endParaRPr lang="en-US" sz="1100" dirty="0" smtClean="0">
                      <a:solidFill>
                        <a:schemeClr val="bg1"/>
                      </a:solidFill>
                      <a:latin typeface="Futura Condensed"/>
                      <a:cs typeface="Futura Condensed"/>
                    </a:endParaRPr>
                  </a:p>
                </p:txBody>
              </p:sp>
            </p:grpSp>
          </p:grpSp>
          <p:sp>
            <p:nvSpPr>
              <p:cNvPr id="149" name="Oval Callout 148"/>
              <p:cNvSpPr/>
              <p:nvPr/>
            </p:nvSpPr>
            <p:spPr>
              <a:xfrm>
                <a:off x="2243833" y="2971381"/>
                <a:ext cx="285558" cy="214129"/>
              </a:xfrm>
              <a:prstGeom prst="wedgeEllipseCallout">
                <a:avLst>
                  <a:gd name="adj1" fmla="val -24354"/>
                  <a:gd name="adj2" fmla="val 64848"/>
                </a:avLst>
              </a:prstGeom>
              <a:noFill/>
              <a:ln w="12700" cmpd="sng">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grpSp>
        <p:sp>
          <p:nvSpPr>
            <p:cNvPr id="147" name="Rectangle 146"/>
            <p:cNvSpPr/>
            <p:nvPr/>
          </p:nvSpPr>
          <p:spPr>
            <a:xfrm>
              <a:off x="2765049" y="6213324"/>
              <a:ext cx="1742567" cy="857379"/>
            </a:xfrm>
            <a:prstGeom prst="rect">
              <a:avLst/>
            </a:prstGeom>
          </p:spPr>
          <p:txBody>
            <a:bodyPr wrap="square">
              <a:spAutoFit/>
            </a:bodyPr>
            <a:lstStyle/>
            <a:p>
              <a:pPr algn="ctr"/>
              <a:r>
                <a:rPr lang="zh-CN" altLang="en-US" sz="1100" dirty="0" smtClean="0"/>
                <a:t>和你的点评</a:t>
              </a:r>
              <a:r>
                <a:rPr lang="zh-CN" altLang="en-US" sz="1100" dirty="0"/>
                <a:t>小组一起整理和分享收到的项目反馈</a:t>
              </a:r>
              <a:endParaRPr lang="en-US" sz="1100" dirty="0">
                <a:latin typeface="Futura Condensed"/>
                <a:cs typeface="Futura Condensed"/>
              </a:endParaRPr>
            </a:p>
          </p:txBody>
        </p:sp>
      </p:grpSp>
      <p:grpSp>
        <p:nvGrpSpPr>
          <p:cNvPr id="156" name="Group 155"/>
          <p:cNvGrpSpPr/>
          <p:nvPr/>
        </p:nvGrpSpPr>
        <p:grpSpPr>
          <a:xfrm rot="386690">
            <a:off x="673602" y="6262911"/>
            <a:ext cx="370430" cy="455279"/>
            <a:chOff x="6828775" y="3673122"/>
            <a:chExt cx="370430" cy="455279"/>
          </a:xfrm>
        </p:grpSpPr>
        <p:sp>
          <p:nvSpPr>
            <p:cNvPr id="157" name="Rectangle 156"/>
            <p:cNvSpPr/>
            <p:nvPr/>
          </p:nvSpPr>
          <p:spPr>
            <a:xfrm rot="20901459">
              <a:off x="6828775" y="3673122"/>
              <a:ext cx="370430" cy="418959"/>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58" name="Straight Arrow Connector 157"/>
            <p:cNvCxnSpPr/>
            <p:nvPr/>
          </p:nvCxnSpPr>
          <p:spPr>
            <a:xfrm rot="21433986">
              <a:off x="6986026" y="3688767"/>
              <a:ext cx="60500" cy="439634"/>
            </a:xfrm>
            <a:prstGeom prst="straightConnector1">
              <a:avLst/>
            </a:prstGeom>
            <a:ln w="127000">
              <a:solidFill>
                <a:schemeClr val="bg1">
                  <a:lumMod val="65000"/>
                </a:schemeClr>
              </a:solidFill>
              <a:prstDash val="sysDot"/>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159" name="Group 158"/>
          <p:cNvGrpSpPr/>
          <p:nvPr/>
        </p:nvGrpSpPr>
        <p:grpSpPr>
          <a:xfrm rot="1275754">
            <a:off x="6737951" y="8125924"/>
            <a:ext cx="370430" cy="462995"/>
            <a:chOff x="6835337" y="3664107"/>
            <a:chExt cx="370430" cy="462995"/>
          </a:xfrm>
        </p:grpSpPr>
        <p:sp>
          <p:nvSpPr>
            <p:cNvPr id="160" name="Rectangle 159"/>
            <p:cNvSpPr/>
            <p:nvPr/>
          </p:nvSpPr>
          <p:spPr>
            <a:xfrm rot="20901459">
              <a:off x="6835337" y="3664107"/>
              <a:ext cx="370430" cy="462995"/>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61" name="Straight Arrow Connector 160"/>
            <p:cNvCxnSpPr/>
            <p:nvPr/>
          </p:nvCxnSpPr>
          <p:spPr>
            <a:xfrm rot="17642021" flipH="1">
              <a:off x="6843530" y="3811464"/>
              <a:ext cx="383212" cy="198790"/>
            </a:xfrm>
            <a:prstGeom prst="straightConnector1">
              <a:avLst/>
            </a:prstGeom>
            <a:ln w="127000">
              <a:solidFill>
                <a:schemeClr val="bg1">
                  <a:lumMod val="65000"/>
                </a:schemeClr>
              </a:solidFill>
              <a:prstDash val="sysDot"/>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167" name="Group 166"/>
          <p:cNvGrpSpPr>
            <a:grpSpLocks noChangeAspect="1"/>
          </p:cNvGrpSpPr>
          <p:nvPr/>
        </p:nvGrpSpPr>
        <p:grpSpPr>
          <a:xfrm>
            <a:off x="1071233" y="8156942"/>
            <a:ext cx="1219794" cy="1603319"/>
            <a:chOff x="2765049" y="4959501"/>
            <a:chExt cx="1742567" cy="2290459"/>
          </a:xfrm>
        </p:grpSpPr>
        <p:grpSp>
          <p:nvGrpSpPr>
            <p:cNvPr id="168" name="Group 167"/>
            <p:cNvGrpSpPr/>
            <p:nvPr/>
          </p:nvGrpSpPr>
          <p:grpSpPr>
            <a:xfrm>
              <a:off x="3080159" y="4959501"/>
              <a:ext cx="1141567" cy="1038221"/>
              <a:chOff x="1830440" y="2254087"/>
              <a:chExt cx="1141567" cy="1038221"/>
            </a:xfrm>
          </p:grpSpPr>
          <p:grpSp>
            <p:nvGrpSpPr>
              <p:cNvPr id="170" name="Group 169"/>
              <p:cNvGrpSpPr/>
              <p:nvPr/>
            </p:nvGrpSpPr>
            <p:grpSpPr>
              <a:xfrm>
                <a:off x="1830440" y="2254087"/>
                <a:ext cx="1141567" cy="1038221"/>
                <a:chOff x="2337766" y="7825642"/>
                <a:chExt cx="1141567" cy="1038221"/>
              </a:xfrm>
            </p:grpSpPr>
            <p:sp>
              <p:nvSpPr>
                <p:cNvPr id="172" name="Teardrop 171"/>
                <p:cNvSpPr/>
                <p:nvPr/>
              </p:nvSpPr>
              <p:spPr>
                <a:xfrm rot="8075815">
                  <a:off x="2410622" y="7895749"/>
                  <a:ext cx="968114" cy="968114"/>
                </a:xfrm>
                <a:prstGeom prst="teardrop">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grpSp>
              <p:nvGrpSpPr>
                <p:cNvPr id="173" name="Group 172"/>
                <p:cNvGrpSpPr/>
                <p:nvPr/>
              </p:nvGrpSpPr>
              <p:grpSpPr>
                <a:xfrm>
                  <a:off x="2337766" y="7825642"/>
                  <a:ext cx="1141567" cy="996781"/>
                  <a:chOff x="1114684" y="6614875"/>
                  <a:chExt cx="1395901" cy="1218858"/>
                </a:xfrm>
              </p:grpSpPr>
              <p:sp>
                <p:nvSpPr>
                  <p:cNvPr id="174" name="Teardrop 173"/>
                  <p:cNvSpPr/>
                  <p:nvPr/>
                </p:nvSpPr>
                <p:spPr>
                  <a:xfrm rot="8075815">
                    <a:off x="1185339" y="6614875"/>
                    <a:ext cx="1218858" cy="1218858"/>
                  </a:xfrm>
                  <a:prstGeom prst="teardrop">
                    <a:avLst/>
                  </a:prstGeom>
                  <a:solidFill>
                    <a:srgbClr val="EA6A09"/>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EA6A09"/>
                      </a:solidFill>
                    </a:endParaRPr>
                  </a:p>
                </p:txBody>
              </p:sp>
              <p:sp>
                <p:nvSpPr>
                  <p:cNvPr id="175" name="TextBox 174"/>
                  <p:cNvSpPr txBox="1"/>
                  <p:nvPr/>
                </p:nvSpPr>
                <p:spPr>
                  <a:xfrm>
                    <a:off x="1114684" y="6899970"/>
                    <a:ext cx="1395901" cy="456994"/>
                  </a:xfrm>
                  <a:prstGeom prst="rect">
                    <a:avLst/>
                  </a:prstGeom>
                  <a:noFill/>
                  <a:ln w="6350" cmpd="sng">
                    <a:noFill/>
                    <a:prstDash val="dash"/>
                  </a:ln>
                </p:spPr>
                <p:txBody>
                  <a:bodyPr wrap="square" numCol="1" rtlCol="0">
                    <a:spAutoFit/>
                  </a:bodyPr>
                  <a:lstStyle/>
                  <a:p>
                    <a:pPr algn="ctr"/>
                    <a:r>
                      <a:rPr lang="zh-CN" altLang="en-US" sz="1100" dirty="0">
                        <a:solidFill>
                          <a:schemeClr val="bg1"/>
                        </a:solidFill>
                        <a:latin typeface="Futura Condensed"/>
                        <a:cs typeface="Futura Condensed"/>
                      </a:rPr>
                      <a:t>作品展示 </a:t>
                    </a:r>
                    <a:endParaRPr lang="en-US" sz="1100" dirty="0" smtClean="0">
                      <a:solidFill>
                        <a:schemeClr val="bg1"/>
                      </a:solidFill>
                      <a:latin typeface="Futura Condensed"/>
                      <a:cs typeface="Futura Condensed"/>
                    </a:endParaRPr>
                  </a:p>
                </p:txBody>
              </p:sp>
            </p:grpSp>
          </p:grpSp>
          <p:sp>
            <p:nvSpPr>
              <p:cNvPr id="171" name="Oval Callout 170"/>
              <p:cNvSpPr/>
              <p:nvPr/>
            </p:nvSpPr>
            <p:spPr>
              <a:xfrm>
                <a:off x="2243833" y="2927973"/>
                <a:ext cx="285558" cy="214129"/>
              </a:xfrm>
              <a:prstGeom prst="wedgeEllipseCallout">
                <a:avLst>
                  <a:gd name="adj1" fmla="val -24354"/>
                  <a:gd name="adj2" fmla="val 64848"/>
                </a:avLst>
              </a:prstGeom>
              <a:noFill/>
              <a:ln w="12700" cmpd="sng">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100"/>
              </a:p>
            </p:txBody>
          </p:sp>
        </p:grpSp>
        <p:sp>
          <p:nvSpPr>
            <p:cNvPr id="169" name="Rectangle 168"/>
            <p:cNvSpPr/>
            <p:nvPr/>
          </p:nvSpPr>
          <p:spPr>
            <a:xfrm>
              <a:off x="2765049" y="6150757"/>
              <a:ext cx="1742567" cy="1099203"/>
            </a:xfrm>
            <a:prstGeom prst="rect">
              <a:avLst/>
            </a:prstGeom>
          </p:spPr>
          <p:txBody>
            <a:bodyPr wrap="square">
              <a:spAutoFit/>
            </a:bodyPr>
            <a:lstStyle/>
            <a:p>
              <a:r>
                <a:rPr lang="zh-CN" altLang="en-US" sz="1100" dirty="0"/>
                <a:t>以作品展示的方式庆祝所有的辛苦投入以及最终的成品</a:t>
              </a:r>
              <a:r>
                <a:rPr lang="zh-CN" altLang="en-US" sz="1100" dirty="0" smtClean="0"/>
                <a:t>项目</a:t>
              </a:r>
              <a:r>
                <a:rPr lang="zh-CN" altLang="en-US" sz="1100" dirty="0"/>
                <a:t>！</a:t>
              </a:r>
              <a:endParaRPr lang="en-US" sz="1100" dirty="0">
                <a:latin typeface="Futura Condensed"/>
                <a:cs typeface="Futura Condensed"/>
              </a:endParaRPr>
            </a:p>
          </p:txBody>
        </p:sp>
      </p:grpSp>
      <p:grpSp>
        <p:nvGrpSpPr>
          <p:cNvPr id="162" name="Group 161"/>
          <p:cNvGrpSpPr/>
          <p:nvPr/>
        </p:nvGrpSpPr>
        <p:grpSpPr>
          <a:xfrm>
            <a:off x="6852615" y="3968284"/>
            <a:ext cx="370430" cy="335113"/>
            <a:chOff x="6829021" y="3789931"/>
            <a:chExt cx="370430" cy="335113"/>
          </a:xfrm>
        </p:grpSpPr>
        <p:sp>
          <p:nvSpPr>
            <p:cNvPr id="163" name="Rectangle 162"/>
            <p:cNvSpPr/>
            <p:nvPr/>
          </p:nvSpPr>
          <p:spPr>
            <a:xfrm rot="20901459">
              <a:off x="6829021" y="3789931"/>
              <a:ext cx="370430" cy="335113"/>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64" name="Straight Arrow Connector 163"/>
            <p:cNvCxnSpPr/>
            <p:nvPr/>
          </p:nvCxnSpPr>
          <p:spPr>
            <a:xfrm>
              <a:off x="7016936" y="3928024"/>
              <a:ext cx="18910" cy="73330"/>
            </a:xfrm>
            <a:prstGeom prst="straightConnector1">
              <a:avLst/>
            </a:prstGeom>
            <a:ln w="127000">
              <a:solidFill>
                <a:schemeClr val="bg1">
                  <a:lumMod val="65000"/>
                </a:schemeClr>
              </a:solidFill>
              <a:prstDash val="sysDot"/>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5030316" y="2632261"/>
            <a:ext cx="1226752" cy="1498714"/>
            <a:chOff x="5030316" y="2632261"/>
            <a:chExt cx="1226752" cy="1498714"/>
          </a:xfrm>
        </p:grpSpPr>
        <p:sp>
          <p:nvSpPr>
            <p:cNvPr id="64" name="Rectangle 63"/>
            <p:cNvSpPr/>
            <p:nvPr/>
          </p:nvSpPr>
          <p:spPr>
            <a:xfrm>
              <a:off x="5030316" y="3532170"/>
              <a:ext cx="1226752" cy="598805"/>
            </a:xfrm>
            <a:prstGeom prst="rect">
              <a:avLst/>
            </a:prstGeom>
          </p:spPr>
          <p:txBody>
            <a:bodyPr wrap="square">
              <a:spAutoFit/>
            </a:bodyPr>
            <a:lstStyle/>
            <a:p>
              <a:pPr algn="ctr"/>
              <a:r>
                <a:rPr lang="zh-CN" altLang="en-US" sz="1100" dirty="0"/>
                <a:t>运用这个开放的设计冲刺进行项目创作</a:t>
              </a:r>
              <a:endParaRPr lang="en-US" sz="1100" dirty="0">
                <a:latin typeface="Futura Condensed"/>
                <a:cs typeface="Futura Condensed"/>
              </a:endParaRPr>
            </a:p>
          </p:txBody>
        </p:sp>
        <p:grpSp>
          <p:nvGrpSpPr>
            <p:cNvPr id="5" name="Group 4"/>
            <p:cNvGrpSpPr/>
            <p:nvPr/>
          </p:nvGrpSpPr>
          <p:grpSpPr>
            <a:xfrm>
              <a:off x="5264901" y="2632261"/>
              <a:ext cx="757579" cy="716583"/>
              <a:chOff x="5477008" y="2860861"/>
              <a:chExt cx="757579" cy="716583"/>
            </a:xfrm>
          </p:grpSpPr>
          <p:sp>
            <p:nvSpPr>
              <p:cNvPr id="70" name="Teardrop 69"/>
              <p:cNvSpPr/>
              <p:nvPr/>
            </p:nvSpPr>
            <p:spPr>
              <a:xfrm rot="8075815">
                <a:off x="5497507" y="2860861"/>
                <a:ext cx="716583" cy="716583"/>
              </a:xfrm>
              <a:prstGeom prst="teardrop">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77" name="TextBox 76"/>
              <p:cNvSpPr txBox="1"/>
              <p:nvPr/>
            </p:nvSpPr>
            <p:spPr>
              <a:xfrm>
                <a:off x="5477008" y="2986832"/>
                <a:ext cx="757579" cy="261610"/>
              </a:xfrm>
              <a:prstGeom prst="rect">
                <a:avLst/>
              </a:prstGeom>
              <a:noFill/>
              <a:ln w="6350" cmpd="sng">
                <a:noFill/>
                <a:prstDash val="dash"/>
              </a:ln>
            </p:spPr>
            <p:txBody>
              <a:bodyPr wrap="square" numCol="1" rtlCol="0">
                <a:spAutoFit/>
              </a:bodyPr>
              <a:lstStyle/>
              <a:p>
                <a:pPr algn="ctr"/>
                <a:r>
                  <a:rPr lang="zh-CN" altLang="en-US" sz="1100" dirty="0" smtClean="0">
                    <a:solidFill>
                      <a:srgbClr val="FFFFFF"/>
                    </a:solidFill>
                    <a:latin typeface="Futura Condensed"/>
                    <a:cs typeface="Futura Condensed"/>
                  </a:rPr>
                  <a:t>设计冲刺</a:t>
                </a:r>
                <a:endParaRPr lang="en-US" sz="1100" dirty="0" smtClean="0">
                  <a:solidFill>
                    <a:srgbClr val="FFFFFF"/>
                  </a:solidFill>
                  <a:latin typeface="Futura Condensed"/>
                  <a:cs typeface="Futura Condensed"/>
                </a:endParaRPr>
              </a:p>
            </p:txBody>
          </p:sp>
          <p:sp>
            <p:nvSpPr>
              <p:cNvPr id="117" name="5-Point Star 116"/>
              <p:cNvSpPr>
                <a:spLocks noChangeAspect="1"/>
              </p:cNvSpPr>
              <p:nvPr/>
            </p:nvSpPr>
            <p:spPr>
              <a:xfrm>
                <a:off x="5746069" y="3359678"/>
                <a:ext cx="219456" cy="215366"/>
              </a:xfrm>
              <a:prstGeom prst="star5">
                <a:avLst>
                  <a:gd name="adj" fmla="val 23368"/>
                  <a:gd name="hf" fmla="val 105146"/>
                  <a:gd name="vf" fmla="val 110557"/>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sp>
        <p:nvSpPr>
          <p:cNvPr id="155" name="5-Point Star 154"/>
          <p:cNvSpPr>
            <a:spLocks noChangeAspect="1"/>
          </p:cNvSpPr>
          <p:nvPr/>
        </p:nvSpPr>
        <p:spPr>
          <a:xfrm>
            <a:off x="1705112" y="5165562"/>
            <a:ext cx="219456" cy="215366"/>
          </a:xfrm>
          <a:prstGeom prst="star5">
            <a:avLst>
              <a:gd name="adj" fmla="val 23368"/>
              <a:gd name="hf" fmla="val 105146"/>
              <a:gd name="vf" fmla="val 110557"/>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5" name="5-Point Star 164"/>
          <p:cNvSpPr>
            <a:spLocks noChangeAspect="1"/>
          </p:cNvSpPr>
          <p:nvPr/>
        </p:nvSpPr>
        <p:spPr>
          <a:xfrm>
            <a:off x="5963409" y="6773620"/>
            <a:ext cx="219456" cy="215366"/>
          </a:xfrm>
          <a:prstGeom prst="star5">
            <a:avLst>
              <a:gd name="adj" fmla="val 23368"/>
              <a:gd name="hf" fmla="val 105146"/>
              <a:gd name="vf" fmla="val 110557"/>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6" name="5-Point Star 165"/>
          <p:cNvSpPr>
            <a:spLocks noChangeAspect="1"/>
          </p:cNvSpPr>
          <p:nvPr/>
        </p:nvSpPr>
        <p:spPr>
          <a:xfrm>
            <a:off x="4952388" y="8681149"/>
            <a:ext cx="219456" cy="215366"/>
          </a:xfrm>
          <a:prstGeom prst="star5">
            <a:avLst>
              <a:gd name="adj" fmla="val 23368"/>
              <a:gd name="hf" fmla="val 105146"/>
              <a:gd name="vf" fmla="val 110557"/>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nvGrpSpPr>
          <p:cNvPr id="176" name="Group 175"/>
          <p:cNvGrpSpPr>
            <a:grpSpLocks noChangeAspect="1"/>
          </p:cNvGrpSpPr>
          <p:nvPr/>
        </p:nvGrpSpPr>
        <p:grpSpPr>
          <a:xfrm>
            <a:off x="2527132" y="3218849"/>
            <a:ext cx="151554" cy="274320"/>
            <a:chOff x="2233642" y="4295141"/>
            <a:chExt cx="405899" cy="734695"/>
          </a:xfrm>
        </p:grpSpPr>
        <p:sp>
          <p:nvSpPr>
            <p:cNvPr id="177" name="Freeform 176"/>
            <p:cNvSpPr/>
            <p:nvPr/>
          </p:nvSpPr>
          <p:spPr>
            <a:xfrm>
              <a:off x="2233642" y="4295141"/>
              <a:ext cx="405899" cy="574531"/>
            </a:xfrm>
            <a:custGeom>
              <a:avLst/>
              <a:gdLst>
                <a:gd name="connsiteX0" fmla="*/ 514350 w 2457450"/>
                <a:gd name="connsiteY0" fmla="*/ 2876550 h 2876550"/>
                <a:gd name="connsiteX1" fmla="*/ 419100 w 2457450"/>
                <a:gd name="connsiteY1" fmla="*/ 2752725 h 2876550"/>
                <a:gd name="connsiteX2" fmla="*/ 390525 w 2457450"/>
                <a:gd name="connsiteY2" fmla="*/ 2438400 h 2876550"/>
                <a:gd name="connsiteX3" fmla="*/ 152400 w 2457450"/>
                <a:gd name="connsiteY3" fmla="*/ 1724025 h 2876550"/>
                <a:gd name="connsiteX4" fmla="*/ 0 w 2457450"/>
                <a:gd name="connsiteY4" fmla="*/ 1076325 h 2876550"/>
                <a:gd name="connsiteX5" fmla="*/ 1266825 w 2457450"/>
                <a:gd name="connsiteY5" fmla="*/ 0 h 2876550"/>
                <a:gd name="connsiteX6" fmla="*/ 2457450 w 2457450"/>
                <a:gd name="connsiteY6" fmla="*/ 1019175 h 2876550"/>
                <a:gd name="connsiteX7" fmla="*/ 2247900 w 2457450"/>
                <a:gd name="connsiteY7" fmla="*/ 1724025 h 2876550"/>
                <a:gd name="connsiteX8" fmla="*/ 1971675 w 2457450"/>
                <a:gd name="connsiteY8" fmla="*/ 2428875 h 2876550"/>
                <a:gd name="connsiteX9" fmla="*/ 1943100 w 2457450"/>
                <a:gd name="connsiteY9" fmla="*/ 2733675 h 2876550"/>
                <a:gd name="connsiteX10" fmla="*/ 1857375 w 2457450"/>
                <a:gd name="connsiteY10" fmla="*/ 2876550 h 2876550"/>
                <a:gd name="connsiteX11" fmla="*/ 514350 w 2457450"/>
                <a:gd name="connsiteY11" fmla="*/ 2876550 h 2876550"/>
                <a:gd name="connsiteX0-1" fmla="*/ 514350 w 2457450"/>
                <a:gd name="connsiteY0-2" fmla="*/ 2876640 h 2876640"/>
                <a:gd name="connsiteX1-3" fmla="*/ 419100 w 2457450"/>
                <a:gd name="connsiteY1-4" fmla="*/ 2752815 h 2876640"/>
                <a:gd name="connsiteX2-5" fmla="*/ 390525 w 2457450"/>
                <a:gd name="connsiteY2-6" fmla="*/ 2438490 h 2876640"/>
                <a:gd name="connsiteX3-7" fmla="*/ 152400 w 2457450"/>
                <a:gd name="connsiteY3-8" fmla="*/ 1724115 h 2876640"/>
                <a:gd name="connsiteX4-9" fmla="*/ 0 w 2457450"/>
                <a:gd name="connsiteY4-10" fmla="*/ 1076415 h 2876640"/>
                <a:gd name="connsiteX5-11" fmla="*/ 1266825 w 2457450"/>
                <a:gd name="connsiteY5-12" fmla="*/ 90 h 2876640"/>
                <a:gd name="connsiteX6-13" fmla="*/ 2457450 w 2457450"/>
                <a:gd name="connsiteY6-14" fmla="*/ 1019265 h 2876640"/>
                <a:gd name="connsiteX7-15" fmla="*/ 2247900 w 2457450"/>
                <a:gd name="connsiteY7-16" fmla="*/ 1724115 h 2876640"/>
                <a:gd name="connsiteX8-17" fmla="*/ 1971675 w 2457450"/>
                <a:gd name="connsiteY8-18" fmla="*/ 2428965 h 2876640"/>
                <a:gd name="connsiteX9-19" fmla="*/ 1943100 w 2457450"/>
                <a:gd name="connsiteY9-20" fmla="*/ 2733765 h 2876640"/>
                <a:gd name="connsiteX10-21" fmla="*/ 1857375 w 2457450"/>
                <a:gd name="connsiteY10-22" fmla="*/ 2876640 h 2876640"/>
                <a:gd name="connsiteX11-23" fmla="*/ 514350 w 2457450"/>
                <a:gd name="connsiteY11-24" fmla="*/ 2876640 h 2876640"/>
                <a:gd name="connsiteX0-25" fmla="*/ 578058 w 2521158"/>
                <a:gd name="connsiteY0-26" fmla="*/ 2876640 h 2876640"/>
                <a:gd name="connsiteX1-27" fmla="*/ 482808 w 2521158"/>
                <a:gd name="connsiteY1-28" fmla="*/ 2752815 h 2876640"/>
                <a:gd name="connsiteX2-29" fmla="*/ 454233 w 2521158"/>
                <a:gd name="connsiteY2-30" fmla="*/ 2438490 h 2876640"/>
                <a:gd name="connsiteX3-31" fmla="*/ 216108 w 2521158"/>
                <a:gd name="connsiteY3-32" fmla="*/ 1724115 h 2876640"/>
                <a:gd name="connsiteX4-33" fmla="*/ 63708 w 2521158"/>
                <a:gd name="connsiteY4-34" fmla="*/ 1076415 h 2876640"/>
                <a:gd name="connsiteX5-35" fmla="*/ 1330533 w 2521158"/>
                <a:gd name="connsiteY5-36" fmla="*/ 90 h 2876640"/>
                <a:gd name="connsiteX6-37" fmla="*/ 2521158 w 2521158"/>
                <a:gd name="connsiteY6-38" fmla="*/ 1019265 h 2876640"/>
                <a:gd name="connsiteX7-39" fmla="*/ 2311608 w 2521158"/>
                <a:gd name="connsiteY7-40" fmla="*/ 1724115 h 2876640"/>
                <a:gd name="connsiteX8-41" fmla="*/ 2035383 w 2521158"/>
                <a:gd name="connsiteY8-42" fmla="*/ 2428965 h 2876640"/>
                <a:gd name="connsiteX9-43" fmla="*/ 2006808 w 2521158"/>
                <a:gd name="connsiteY9-44" fmla="*/ 2733765 h 2876640"/>
                <a:gd name="connsiteX10-45" fmla="*/ 1921083 w 2521158"/>
                <a:gd name="connsiteY10-46" fmla="*/ 2876640 h 2876640"/>
                <a:gd name="connsiteX11-47" fmla="*/ 578058 w 2521158"/>
                <a:gd name="connsiteY11-48" fmla="*/ 2876640 h 2876640"/>
                <a:gd name="connsiteX0-49" fmla="*/ 578058 w 2525209"/>
                <a:gd name="connsiteY0-50" fmla="*/ 2876635 h 2876635"/>
                <a:gd name="connsiteX1-51" fmla="*/ 482808 w 2525209"/>
                <a:gd name="connsiteY1-52" fmla="*/ 2752810 h 2876635"/>
                <a:gd name="connsiteX2-53" fmla="*/ 454233 w 2525209"/>
                <a:gd name="connsiteY2-54" fmla="*/ 2438485 h 2876635"/>
                <a:gd name="connsiteX3-55" fmla="*/ 216108 w 2525209"/>
                <a:gd name="connsiteY3-56" fmla="*/ 1724110 h 2876635"/>
                <a:gd name="connsiteX4-57" fmla="*/ 63708 w 2525209"/>
                <a:gd name="connsiteY4-58" fmla="*/ 1076410 h 2876635"/>
                <a:gd name="connsiteX5-59" fmla="*/ 1330533 w 2525209"/>
                <a:gd name="connsiteY5-60" fmla="*/ 85 h 2876635"/>
                <a:gd name="connsiteX6-61" fmla="*/ 2521158 w 2525209"/>
                <a:gd name="connsiteY6-62" fmla="*/ 1019260 h 2876635"/>
                <a:gd name="connsiteX7-63" fmla="*/ 2311608 w 2525209"/>
                <a:gd name="connsiteY7-64" fmla="*/ 1724110 h 2876635"/>
                <a:gd name="connsiteX8-65" fmla="*/ 2035383 w 2525209"/>
                <a:gd name="connsiteY8-66" fmla="*/ 2428960 h 2876635"/>
                <a:gd name="connsiteX9-67" fmla="*/ 2006808 w 2525209"/>
                <a:gd name="connsiteY9-68" fmla="*/ 2733760 h 2876635"/>
                <a:gd name="connsiteX10-69" fmla="*/ 1921083 w 2525209"/>
                <a:gd name="connsiteY10-70" fmla="*/ 2876635 h 2876635"/>
                <a:gd name="connsiteX11-71" fmla="*/ 578058 w 2525209"/>
                <a:gd name="connsiteY11-72" fmla="*/ 2876635 h 2876635"/>
                <a:gd name="connsiteX0-73" fmla="*/ 578058 w 2525209"/>
                <a:gd name="connsiteY0-74" fmla="*/ 2876635 h 2876635"/>
                <a:gd name="connsiteX1-75" fmla="*/ 482808 w 2525209"/>
                <a:gd name="connsiteY1-76" fmla="*/ 2752810 h 2876635"/>
                <a:gd name="connsiteX2-77" fmla="*/ 454233 w 2525209"/>
                <a:gd name="connsiteY2-78" fmla="*/ 2438485 h 2876635"/>
                <a:gd name="connsiteX3-79" fmla="*/ 216108 w 2525209"/>
                <a:gd name="connsiteY3-80" fmla="*/ 1724110 h 2876635"/>
                <a:gd name="connsiteX4-81" fmla="*/ 63708 w 2525209"/>
                <a:gd name="connsiteY4-82" fmla="*/ 1076410 h 2876635"/>
                <a:gd name="connsiteX5-83" fmla="*/ 1330533 w 2525209"/>
                <a:gd name="connsiteY5-84" fmla="*/ 85 h 2876635"/>
                <a:gd name="connsiteX6-85" fmla="*/ 2521158 w 2525209"/>
                <a:gd name="connsiteY6-86" fmla="*/ 1019260 h 2876635"/>
                <a:gd name="connsiteX7-87" fmla="*/ 2311608 w 2525209"/>
                <a:gd name="connsiteY7-88" fmla="*/ 1724110 h 2876635"/>
                <a:gd name="connsiteX8-89" fmla="*/ 2035383 w 2525209"/>
                <a:gd name="connsiteY8-90" fmla="*/ 2428960 h 2876635"/>
                <a:gd name="connsiteX9-91" fmla="*/ 2006808 w 2525209"/>
                <a:gd name="connsiteY9-92" fmla="*/ 2733760 h 2876635"/>
                <a:gd name="connsiteX10-93" fmla="*/ 1921083 w 2525209"/>
                <a:gd name="connsiteY10-94" fmla="*/ 2876635 h 2876635"/>
                <a:gd name="connsiteX11-95" fmla="*/ 578058 w 2525209"/>
                <a:gd name="connsiteY11-96" fmla="*/ 2876635 h 2876635"/>
                <a:gd name="connsiteX0-97" fmla="*/ 578058 w 2525209"/>
                <a:gd name="connsiteY0-98" fmla="*/ 2876635 h 2876635"/>
                <a:gd name="connsiteX1-99" fmla="*/ 482808 w 2525209"/>
                <a:gd name="connsiteY1-100" fmla="*/ 2752810 h 2876635"/>
                <a:gd name="connsiteX2-101" fmla="*/ 454233 w 2525209"/>
                <a:gd name="connsiteY2-102" fmla="*/ 2438485 h 2876635"/>
                <a:gd name="connsiteX3-103" fmla="*/ 216108 w 2525209"/>
                <a:gd name="connsiteY3-104" fmla="*/ 1724110 h 2876635"/>
                <a:gd name="connsiteX4-105" fmla="*/ 63708 w 2525209"/>
                <a:gd name="connsiteY4-106" fmla="*/ 1076410 h 2876635"/>
                <a:gd name="connsiteX5-107" fmla="*/ 1330533 w 2525209"/>
                <a:gd name="connsiteY5-108" fmla="*/ 85 h 2876635"/>
                <a:gd name="connsiteX6-109" fmla="*/ 2521158 w 2525209"/>
                <a:gd name="connsiteY6-110" fmla="*/ 1019260 h 2876635"/>
                <a:gd name="connsiteX7-111" fmla="*/ 2311608 w 2525209"/>
                <a:gd name="connsiteY7-112" fmla="*/ 1724110 h 2876635"/>
                <a:gd name="connsiteX8-113" fmla="*/ 2035383 w 2525209"/>
                <a:gd name="connsiteY8-114" fmla="*/ 2428960 h 2876635"/>
                <a:gd name="connsiteX9-115" fmla="*/ 2006808 w 2525209"/>
                <a:gd name="connsiteY9-116" fmla="*/ 2733760 h 2876635"/>
                <a:gd name="connsiteX10-117" fmla="*/ 1921083 w 2525209"/>
                <a:gd name="connsiteY10-118" fmla="*/ 2876635 h 2876635"/>
                <a:gd name="connsiteX11-119" fmla="*/ 578058 w 2525209"/>
                <a:gd name="connsiteY11-120" fmla="*/ 2876635 h 2876635"/>
                <a:gd name="connsiteX0-121" fmla="*/ 578058 w 2373469"/>
                <a:gd name="connsiteY0-122" fmla="*/ 2877203 h 2877203"/>
                <a:gd name="connsiteX1-123" fmla="*/ 482808 w 2373469"/>
                <a:gd name="connsiteY1-124" fmla="*/ 2753378 h 2877203"/>
                <a:gd name="connsiteX2-125" fmla="*/ 454233 w 2373469"/>
                <a:gd name="connsiteY2-126" fmla="*/ 2439053 h 2877203"/>
                <a:gd name="connsiteX3-127" fmla="*/ 216108 w 2373469"/>
                <a:gd name="connsiteY3-128" fmla="*/ 1724678 h 2877203"/>
                <a:gd name="connsiteX4-129" fmla="*/ 63708 w 2373469"/>
                <a:gd name="connsiteY4-130" fmla="*/ 1076978 h 2877203"/>
                <a:gd name="connsiteX5-131" fmla="*/ 1330533 w 2373469"/>
                <a:gd name="connsiteY5-132" fmla="*/ 653 h 2877203"/>
                <a:gd name="connsiteX6-133" fmla="*/ 2368758 w 2373469"/>
                <a:gd name="connsiteY6-134" fmla="*/ 1238903 h 2877203"/>
                <a:gd name="connsiteX7-135" fmla="*/ 2311608 w 2373469"/>
                <a:gd name="connsiteY7-136" fmla="*/ 1724678 h 2877203"/>
                <a:gd name="connsiteX8-137" fmla="*/ 2035383 w 2373469"/>
                <a:gd name="connsiteY8-138" fmla="*/ 2429528 h 2877203"/>
                <a:gd name="connsiteX9-139" fmla="*/ 2006808 w 2373469"/>
                <a:gd name="connsiteY9-140" fmla="*/ 2734328 h 2877203"/>
                <a:gd name="connsiteX10-141" fmla="*/ 1921083 w 2373469"/>
                <a:gd name="connsiteY10-142" fmla="*/ 2877203 h 2877203"/>
                <a:gd name="connsiteX11-143" fmla="*/ 578058 w 2373469"/>
                <a:gd name="connsiteY11-144" fmla="*/ 2877203 h 2877203"/>
                <a:gd name="connsiteX0-145" fmla="*/ 578058 w 2386537"/>
                <a:gd name="connsiteY0-146" fmla="*/ 2876552 h 2876552"/>
                <a:gd name="connsiteX1-147" fmla="*/ 482808 w 2386537"/>
                <a:gd name="connsiteY1-148" fmla="*/ 2752727 h 2876552"/>
                <a:gd name="connsiteX2-149" fmla="*/ 454233 w 2386537"/>
                <a:gd name="connsiteY2-150" fmla="*/ 2438402 h 2876552"/>
                <a:gd name="connsiteX3-151" fmla="*/ 216108 w 2386537"/>
                <a:gd name="connsiteY3-152" fmla="*/ 1724027 h 2876552"/>
                <a:gd name="connsiteX4-153" fmla="*/ 63708 w 2386537"/>
                <a:gd name="connsiteY4-154" fmla="*/ 1076327 h 2876552"/>
                <a:gd name="connsiteX5-155" fmla="*/ 1330533 w 2386537"/>
                <a:gd name="connsiteY5-156" fmla="*/ 2 h 2876552"/>
                <a:gd name="connsiteX6-157" fmla="*/ 2368758 w 2386537"/>
                <a:gd name="connsiteY6-158" fmla="*/ 1238252 h 2876552"/>
                <a:gd name="connsiteX7-159" fmla="*/ 2311608 w 2386537"/>
                <a:gd name="connsiteY7-160" fmla="*/ 1724027 h 2876552"/>
                <a:gd name="connsiteX8-161" fmla="*/ 2035383 w 2386537"/>
                <a:gd name="connsiteY8-162" fmla="*/ 2428877 h 2876552"/>
                <a:gd name="connsiteX9-163" fmla="*/ 2006808 w 2386537"/>
                <a:gd name="connsiteY9-164" fmla="*/ 2733677 h 2876552"/>
                <a:gd name="connsiteX10-165" fmla="*/ 1921083 w 2386537"/>
                <a:gd name="connsiteY10-166" fmla="*/ 2876552 h 2876552"/>
                <a:gd name="connsiteX11-167" fmla="*/ 578058 w 2386537"/>
                <a:gd name="connsiteY11-168" fmla="*/ 2876552 h 2876552"/>
                <a:gd name="connsiteX0-169" fmla="*/ 542483 w 2350962"/>
                <a:gd name="connsiteY0-170" fmla="*/ 2876552 h 2876552"/>
                <a:gd name="connsiteX1-171" fmla="*/ 447233 w 2350962"/>
                <a:gd name="connsiteY1-172" fmla="*/ 2752727 h 2876552"/>
                <a:gd name="connsiteX2-173" fmla="*/ 418658 w 2350962"/>
                <a:gd name="connsiteY2-174" fmla="*/ 2438402 h 2876552"/>
                <a:gd name="connsiteX3-175" fmla="*/ 28133 w 2350962"/>
                <a:gd name="connsiteY3-176" fmla="*/ 1076327 h 2876552"/>
                <a:gd name="connsiteX4-177" fmla="*/ 1294958 w 2350962"/>
                <a:gd name="connsiteY4-178" fmla="*/ 2 h 2876552"/>
                <a:gd name="connsiteX5-179" fmla="*/ 2333183 w 2350962"/>
                <a:gd name="connsiteY5-180" fmla="*/ 1238252 h 2876552"/>
                <a:gd name="connsiteX6-181" fmla="*/ 2276033 w 2350962"/>
                <a:gd name="connsiteY6-182" fmla="*/ 1724027 h 2876552"/>
                <a:gd name="connsiteX7-183" fmla="*/ 1999808 w 2350962"/>
                <a:gd name="connsiteY7-184" fmla="*/ 2428877 h 2876552"/>
                <a:gd name="connsiteX8-185" fmla="*/ 1971233 w 2350962"/>
                <a:gd name="connsiteY8-186" fmla="*/ 2733677 h 2876552"/>
                <a:gd name="connsiteX9-187" fmla="*/ 1885508 w 2350962"/>
                <a:gd name="connsiteY9-188" fmla="*/ 2876552 h 2876552"/>
                <a:gd name="connsiteX10-189" fmla="*/ 542483 w 2350962"/>
                <a:gd name="connsiteY10-190" fmla="*/ 2876552 h 2876552"/>
                <a:gd name="connsiteX0-191" fmla="*/ 542483 w 2350962"/>
                <a:gd name="connsiteY0-192" fmla="*/ 2876552 h 2876552"/>
                <a:gd name="connsiteX1-193" fmla="*/ 447233 w 2350962"/>
                <a:gd name="connsiteY1-194" fmla="*/ 2752727 h 2876552"/>
                <a:gd name="connsiteX2-195" fmla="*/ 418658 w 2350962"/>
                <a:gd name="connsiteY2-196" fmla="*/ 2438402 h 2876552"/>
                <a:gd name="connsiteX3-197" fmla="*/ 28133 w 2350962"/>
                <a:gd name="connsiteY3-198" fmla="*/ 1076327 h 2876552"/>
                <a:gd name="connsiteX4-199" fmla="*/ 1294958 w 2350962"/>
                <a:gd name="connsiteY4-200" fmla="*/ 2 h 2876552"/>
                <a:gd name="connsiteX5-201" fmla="*/ 2333183 w 2350962"/>
                <a:gd name="connsiteY5-202" fmla="*/ 1238252 h 2876552"/>
                <a:gd name="connsiteX6-203" fmla="*/ 1999808 w 2350962"/>
                <a:gd name="connsiteY6-204" fmla="*/ 2428877 h 2876552"/>
                <a:gd name="connsiteX7-205" fmla="*/ 1971233 w 2350962"/>
                <a:gd name="connsiteY7-206" fmla="*/ 2733677 h 2876552"/>
                <a:gd name="connsiteX8-207" fmla="*/ 1885508 w 2350962"/>
                <a:gd name="connsiteY8-208" fmla="*/ 2876552 h 2876552"/>
                <a:gd name="connsiteX9-209" fmla="*/ 542483 w 2350962"/>
                <a:gd name="connsiteY9-210" fmla="*/ 2876552 h 2876552"/>
                <a:gd name="connsiteX0-211" fmla="*/ 542483 w 2347372"/>
                <a:gd name="connsiteY0-212" fmla="*/ 2876561 h 2876561"/>
                <a:gd name="connsiteX1-213" fmla="*/ 447233 w 2347372"/>
                <a:gd name="connsiteY1-214" fmla="*/ 2752736 h 2876561"/>
                <a:gd name="connsiteX2-215" fmla="*/ 418658 w 2347372"/>
                <a:gd name="connsiteY2-216" fmla="*/ 2438411 h 2876561"/>
                <a:gd name="connsiteX3-217" fmla="*/ 28133 w 2347372"/>
                <a:gd name="connsiteY3-218" fmla="*/ 1076336 h 2876561"/>
                <a:gd name="connsiteX4-219" fmla="*/ 1294958 w 2347372"/>
                <a:gd name="connsiteY4-220" fmla="*/ 11 h 2876561"/>
                <a:gd name="connsiteX5-221" fmla="*/ 2342708 w 2347372"/>
                <a:gd name="connsiteY5-222" fmla="*/ 1095386 h 2876561"/>
                <a:gd name="connsiteX6-223" fmla="*/ 1999808 w 2347372"/>
                <a:gd name="connsiteY6-224" fmla="*/ 2428886 h 2876561"/>
                <a:gd name="connsiteX7-225" fmla="*/ 1971233 w 2347372"/>
                <a:gd name="connsiteY7-226" fmla="*/ 2733686 h 2876561"/>
                <a:gd name="connsiteX8-227" fmla="*/ 1885508 w 2347372"/>
                <a:gd name="connsiteY8-228" fmla="*/ 2876561 h 2876561"/>
                <a:gd name="connsiteX9-229" fmla="*/ 542483 w 2347372"/>
                <a:gd name="connsiteY9-230" fmla="*/ 2876561 h 2876561"/>
                <a:gd name="connsiteX0-231" fmla="*/ 461688 w 2266495"/>
                <a:gd name="connsiteY0-232" fmla="*/ 2876559 h 2876559"/>
                <a:gd name="connsiteX1-233" fmla="*/ 366438 w 2266495"/>
                <a:gd name="connsiteY1-234" fmla="*/ 2752734 h 2876559"/>
                <a:gd name="connsiteX2-235" fmla="*/ 337863 w 2266495"/>
                <a:gd name="connsiteY2-236" fmla="*/ 2438409 h 2876559"/>
                <a:gd name="connsiteX3-237" fmla="*/ 33063 w 2266495"/>
                <a:gd name="connsiteY3-238" fmla="*/ 1114434 h 2876559"/>
                <a:gd name="connsiteX4-239" fmla="*/ 1214163 w 2266495"/>
                <a:gd name="connsiteY4-240" fmla="*/ 9 h 2876559"/>
                <a:gd name="connsiteX5-241" fmla="*/ 2261913 w 2266495"/>
                <a:gd name="connsiteY5-242" fmla="*/ 1095384 h 2876559"/>
                <a:gd name="connsiteX6-243" fmla="*/ 1919013 w 2266495"/>
                <a:gd name="connsiteY6-244" fmla="*/ 2428884 h 2876559"/>
                <a:gd name="connsiteX7-245" fmla="*/ 1890438 w 2266495"/>
                <a:gd name="connsiteY7-246" fmla="*/ 2733684 h 2876559"/>
                <a:gd name="connsiteX8-247" fmla="*/ 1804713 w 2266495"/>
                <a:gd name="connsiteY8-248" fmla="*/ 2876559 h 2876559"/>
                <a:gd name="connsiteX9-249" fmla="*/ 461688 w 2266495"/>
                <a:gd name="connsiteY9-250" fmla="*/ 2876559 h 2876559"/>
                <a:gd name="connsiteX0-251" fmla="*/ 428657 w 2233464"/>
                <a:gd name="connsiteY0-252" fmla="*/ 2876559 h 2876559"/>
                <a:gd name="connsiteX1-253" fmla="*/ 333407 w 2233464"/>
                <a:gd name="connsiteY1-254" fmla="*/ 2752734 h 2876559"/>
                <a:gd name="connsiteX2-255" fmla="*/ 304832 w 2233464"/>
                <a:gd name="connsiteY2-256" fmla="*/ 2438409 h 2876559"/>
                <a:gd name="connsiteX3-257" fmla="*/ 32 w 2233464"/>
                <a:gd name="connsiteY3-258" fmla="*/ 1114434 h 2876559"/>
                <a:gd name="connsiteX4-259" fmla="*/ 1181132 w 2233464"/>
                <a:gd name="connsiteY4-260" fmla="*/ 9 h 2876559"/>
                <a:gd name="connsiteX5-261" fmla="*/ 2228882 w 2233464"/>
                <a:gd name="connsiteY5-262" fmla="*/ 1095384 h 2876559"/>
                <a:gd name="connsiteX6-263" fmla="*/ 1885982 w 2233464"/>
                <a:gd name="connsiteY6-264" fmla="*/ 2428884 h 2876559"/>
                <a:gd name="connsiteX7-265" fmla="*/ 1857407 w 2233464"/>
                <a:gd name="connsiteY7-266" fmla="*/ 2733684 h 2876559"/>
                <a:gd name="connsiteX8-267" fmla="*/ 1771682 w 2233464"/>
                <a:gd name="connsiteY8-268" fmla="*/ 2876559 h 2876559"/>
                <a:gd name="connsiteX9-269" fmla="*/ 428657 w 2233464"/>
                <a:gd name="connsiteY9-270" fmla="*/ 2876559 h 2876559"/>
                <a:gd name="connsiteX0-271" fmla="*/ 428657 w 2229008"/>
                <a:gd name="connsiteY0-272" fmla="*/ 2876560 h 2876560"/>
                <a:gd name="connsiteX1-273" fmla="*/ 333407 w 2229008"/>
                <a:gd name="connsiteY1-274" fmla="*/ 2752735 h 2876560"/>
                <a:gd name="connsiteX2-275" fmla="*/ 304832 w 2229008"/>
                <a:gd name="connsiteY2-276" fmla="*/ 2438410 h 2876560"/>
                <a:gd name="connsiteX3-277" fmla="*/ 32 w 2229008"/>
                <a:gd name="connsiteY3-278" fmla="*/ 1114435 h 2876560"/>
                <a:gd name="connsiteX4-279" fmla="*/ 1181132 w 2229008"/>
                <a:gd name="connsiteY4-280" fmla="*/ 10 h 2876560"/>
                <a:gd name="connsiteX5-281" fmla="*/ 2228882 w 2229008"/>
                <a:gd name="connsiteY5-282" fmla="*/ 1095385 h 2876560"/>
                <a:gd name="connsiteX6-283" fmla="*/ 1885982 w 2229008"/>
                <a:gd name="connsiteY6-284" fmla="*/ 2428885 h 2876560"/>
                <a:gd name="connsiteX7-285" fmla="*/ 1857407 w 2229008"/>
                <a:gd name="connsiteY7-286" fmla="*/ 2733685 h 2876560"/>
                <a:gd name="connsiteX8-287" fmla="*/ 1771682 w 2229008"/>
                <a:gd name="connsiteY8-288" fmla="*/ 2876560 h 2876560"/>
                <a:gd name="connsiteX9-289" fmla="*/ 428657 w 2229008"/>
                <a:gd name="connsiteY9-290" fmla="*/ 2876560 h 2876560"/>
                <a:gd name="connsiteX0-291" fmla="*/ 428657 w 2229008"/>
                <a:gd name="connsiteY0-292" fmla="*/ 2876560 h 2876560"/>
                <a:gd name="connsiteX1-293" fmla="*/ 333407 w 2229008"/>
                <a:gd name="connsiteY1-294" fmla="*/ 2752735 h 2876560"/>
                <a:gd name="connsiteX2-295" fmla="*/ 304832 w 2229008"/>
                <a:gd name="connsiteY2-296" fmla="*/ 2438410 h 2876560"/>
                <a:gd name="connsiteX3-297" fmla="*/ 32 w 2229008"/>
                <a:gd name="connsiteY3-298" fmla="*/ 1114435 h 2876560"/>
                <a:gd name="connsiteX4-299" fmla="*/ 1181132 w 2229008"/>
                <a:gd name="connsiteY4-300" fmla="*/ 10 h 2876560"/>
                <a:gd name="connsiteX5-301" fmla="*/ 2228882 w 2229008"/>
                <a:gd name="connsiteY5-302" fmla="*/ 1095385 h 2876560"/>
                <a:gd name="connsiteX6-303" fmla="*/ 1885982 w 2229008"/>
                <a:gd name="connsiteY6-304" fmla="*/ 2428885 h 2876560"/>
                <a:gd name="connsiteX7-305" fmla="*/ 1857407 w 2229008"/>
                <a:gd name="connsiteY7-306" fmla="*/ 2733685 h 2876560"/>
                <a:gd name="connsiteX8-307" fmla="*/ 1771682 w 2229008"/>
                <a:gd name="connsiteY8-308" fmla="*/ 2876560 h 2876560"/>
                <a:gd name="connsiteX9-309" fmla="*/ 428657 w 2229008"/>
                <a:gd name="connsiteY9-310" fmla="*/ 2876560 h 2876560"/>
                <a:gd name="connsiteX0-311" fmla="*/ 638207 w 2229008"/>
                <a:gd name="connsiteY0-312" fmla="*/ 2876560 h 2876560"/>
                <a:gd name="connsiteX1-313" fmla="*/ 333407 w 2229008"/>
                <a:gd name="connsiteY1-314" fmla="*/ 2752735 h 2876560"/>
                <a:gd name="connsiteX2-315" fmla="*/ 304832 w 2229008"/>
                <a:gd name="connsiteY2-316" fmla="*/ 2438410 h 2876560"/>
                <a:gd name="connsiteX3-317" fmla="*/ 32 w 2229008"/>
                <a:gd name="connsiteY3-318" fmla="*/ 1114435 h 2876560"/>
                <a:gd name="connsiteX4-319" fmla="*/ 1181132 w 2229008"/>
                <a:gd name="connsiteY4-320" fmla="*/ 10 h 2876560"/>
                <a:gd name="connsiteX5-321" fmla="*/ 2228882 w 2229008"/>
                <a:gd name="connsiteY5-322" fmla="*/ 1095385 h 2876560"/>
                <a:gd name="connsiteX6-323" fmla="*/ 1885982 w 2229008"/>
                <a:gd name="connsiteY6-324" fmla="*/ 2428885 h 2876560"/>
                <a:gd name="connsiteX7-325" fmla="*/ 1857407 w 2229008"/>
                <a:gd name="connsiteY7-326" fmla="*/ 2733685 h 2876560"/>
                <a:gd name="connsiteX8-327" fmla="*/ 1771682 w 2229008"/>
                <a:gd name="connsiteY8-328" fmla="*/ 2876560 h 2876560"/>
                <a:gd name="connsiteX9-329" fmla="*/ 638207 w 2229008"/>
                <a:gd name="connsiteY9-330" fmla="*/ 2876560 h 2876560"/>
                <a:gd name="connsiteX0-331" fmla="*/ 638207 w 2229008"/>
                <a:gd name="connsiteY0-332" fmla="*/ 2876560 h 2876560"/>
                <a:gd name="connsiteX1-333" fmla="*/ 333407 w 2229008"/>
                <a:gd name="connsiteY1-334" fmla="*/ 2752735 h 2876560"/>
                <a:gd name="connsiteX2-335" fmla="*/ 304832 w 2229008"/>
                <a:gd name="connsiteY2-336" fmla="*/ 2438410 h 2876560"/>
                <a:gd name="connsiteX3-337" fmla="*/ 32 w 2229008"/>
                <a:gd name="connsiteY3-338" fmla="*/ 1114435 h 2876560"/>
                <a:gd name="connsiteX4-339" fmla="*/ 1181132 w 2229008"/>
                <a:gd name="connsiteY4-340" fmla="*/ 10 h 2876560"/>
                <a:gd name="connsiteX5-341" fmla="*/ 2228882 w 2229008"/>
                <a:gd name="connsiteY5-342" fmla="*/ 1095385 h 2876560"/>
                <a:gd name="connsiteX6-343" fmla="*/ 1885982 w 2229008"/>
                <a:gd name="connsiteY6-344" fmla="*/ 2428885 h 2876560"/>
                <a:gd name="connsiteX7-345" fmla="*/ 1857407 w 2229008"/>
                <a:gd name="connsiteY7-346" fmla="*/ 2733685 h 2876560"/>
                <a:gd name="connsiteX8-347" fmla="*/ 1571657 w 2229008"/>
                <a:gd name="connsiteY8-348" fmla="*/ 2876560 h 2876560"/>
                <a:gd name="connsiteX9-349" fmla="*/ 638207 w 2229008"/>
                <a:gd name="connsiteY9-350" fmla="*/ 2876560 h 2876560"/>
                <a:gd name="connsiteX0-351" fmla="*/ 638207 w 2229008"/>
                <a:gd name="connsiteY0-352" fmla="*/ 2876560 h 2876560"/>
                <a:gd name="connsiteX1-353" fmla="*/ 333407 w 2229008"/>
                <a:gd name="connsiteY1-354" fmla="*/ 2752735 h 2876560"/>
                <a:gd name="connsiteX2-355" fmla="*/ 304832 w 2229008"/>
                <a:gd name="connsiteY2-356" fmla="*/ 2438410 h 2876560"/>
                <a:gd name="connsiteX3-357" fmla="*/ 32 w 2229008"/>
                <a:gd name="connsiteY3-358" fmla="*/ 1114435 h 2876560"/>
                <a:gd name="connsiteX4-359" fmla="*/ 1181132 w 2229008"/>
                <a:gd name="connsiteY4-360" fmla="*/ 10 h 2876560"/>
                <a:gd name="connsiteX5-361" fmla="*/ 2228882 w 2229008"/>
                <a:gd name="connsiteY5-362" fmla="*/ 1095385 h 2876560"/>
                <a:gd name="connsiteX6-363" fmla="*/ 1885982 w 2229008"/>
                <a:gd name="connsiteY6-364" fmla="*/ 2428885 h 2876560"/>
                <a:gd name="connsiteX7-365" fmla="*/ 1685957 w 2229008"/>
                <a:gd name="connsiteY7-366" fmla="*/ 2762260 h 2876560"/>
                <a:gd name="connsiteX8-367" fmla="*/ 1571657 w 2229008"/>
                <a:gd name="connsiteY8-368" fmla="*/ 2876560 h 2876560"/>
                <a:gd name="connsiteX9-369" fmla="*/ 638207 w 2229008"/>
                <a:gd name="connsiteY9-370" fmla="*/ 2876560 h 2876560"/>
                <a:gd name="connsiteX0-371" fmla="*/ 638207 w 2229008"/>
                <a:gd name="connsiteY0-372" fmla="*/ 2876560 h 2876560"/>
                <a:gd name="connsiteX1-373" fmla="*/ 495332 w 2229008"/>
                <a:gd name="connsiteY1-374" fmla="*/ 2828935 h 2876560"/>
                <a:gd name="connsiteX2-375" fmla="*/ 304832 w 2229008"/>
                <a:gd name="connsiteY2-376" fmla="*/ 2438410 h 2876560"/>
                <a:gd name="connsiteX3-377" fmla="*/ 32 w 2229008"/>
                <a:gd name="connsiteY3-378" fmla="*/ 1114435 h 2876560"/>
                <a:gd name="connsiteX4-379" fmla="*/ 1181132 w 2229008"/>
                <a:gd name="connsiteY4-380" fmla="*/ 10 h 2876560"/>
                <a:gd name="connsiteX5-381" fmla="*/ 2228882 w 2229008"/>
                <a:gd name="connsiteY5-382" fmla="*/ 1095385 h 2876560"/>
                <a:gd name="connsiteX6-383" fmla="*/ 1885982 w 2229008"/>
                <a:gd name="connsiteY6-384" fmla="*/ 2428885 h 2876560"/>
                <a:gd name="connsiteX7-385" fmla="*/ 1685957 w 2229008"/>
                <a:gd name="connsiteY7-386" fmla="*/ 2762260 h 2876560"/>
                <a:gd name="connsiteX8-387" fmla="*/ 1571657 w 2229008"/>
                <a:gd name="connsiteY8-388" fmla="*/ 2876560 h 2876560"/>
                <a:gd name="connsiteX9-389" fmla="*/ 638207 w 2229008"/>
                <a:gd name="connsiteY9-390" fmla="*/ 2876560 h 2876560"/>
                <a:gd name="connsiteX0-391" fmla="*/ 663894 w 2254695"/>
                <a:gd name="connsiteY0-392" fmla="*/ 2876560 h 2876560"/>
                <a:gd name="connsiteX1-393" fmla="*/ 521019 w 2254695"/>
                <a:gd name="connsiteY1-394" fmla="*/ 2828935 h 2876560"/>
                <a:gd name="connsiteX2-395" fmla="*/ 397194 w 2254695"/>
                <a:gd name="connsiteY2-396" fmla="*/ 2428885 h 2876560"/>
                <a:gd name="connsiteX3-397" fmla="*/ 25719 w 2254695"/>
                <a:gd name="connsiteY3-398" fmla="*/ 1114435 h 2876560"/>
                <a:gd name="connsiteX4-399" fmla="*/ 1206819 w 2254695"/>
                <a:gd name="connsiteY4-400" fmla="*/ 10 h 2876560"/>
                <a:gd name="connsiteX5-401" fmla="*/ 2254569 w 2254695"/>
                <a:gd name="connsiteY5-402" fmla="*/ 1095385 h 2876560"/>
                <a:gd name="connsiteX6-403" fmla="*/ 1911669 w 2254695"/>
                <a:gd name="connsiteY6-404" fmla="*/ 2428885 h 2876560"/>
                <a:gd name="connsiteX7-405" fmla="*/ 1711644 w 2254695"/>
                <a:gd name="connsiteY7-406" fmla="*/ 2762260 h 2876560"/>
                <a:gd name="connsiteX8-407" fmla="*/ 1597344 w 2254695"/>
                <a:gd name="connsiteY8-408" fmla="*/ 2876560 h 2876560"/>
                <a:gd name="connsiteX9-409" fmla="*/ 663894 w 2254695"/>
                <a:gd name="connsiteY9-410" fmla="*/ 2876560 h 2876560"/>
                <a:gd name="connsiteX0-411" fmla="*/ 638464 w 2229265"/>
                <a:gd name="connsiteY0-412" fmla="*/ 2876560 h 2876560"/>
                <a:gd name="connsiteX1-413" fmla="*/ 495589 w 2229265"/>
                <a:gd name="connsiteY1-414" fmla="*/ 2828935 h 2876560"/>
                <a:gd name="connsiteX2-415" fmla="*/ 371764 w 2229265"/>
                <a:gd name="connsiteY2-416" fmla="*/ 2428885 h 2876560"/>
                <a:gd name="connsiteX3-417" fmla="*/ 289 w 2229265"/>
                <a:gd name="connsiteY3-418" fmla="*/ 1114435 h 2876560"/>
                <a:gd name="connsiteX4-419" fmla="*/ 1181389 w 2229265"/>
                <a:gd name="connsiteY4-420" fmla="*/ 10 h 2876560"/>
                <a:gd name="connsiteX5-421" fmla="*/ 2229139 w 2229265"/>
                <a:gd name="connsiteY5-422" fmla="*/ 1095385 h 2876560"/>
                <a:gd name="connsiteX6-423" fmla="*/ 1886239 w 2229265"/>
                <a:gd name="connsiteY6-424" fmla="*/ 2428885 h 2876560"/>
                <a:gd name="connsiteX7-425" fmla="*/ 1686214 w 2229265"/>
                <a:gd name="connsiteY7-426" fmla="*/ 2762260 h 2876560"/>
                <a:gd name="connsiteX8-427" fmla="*/ 1571914 w 2229265"/>
                <a:gd name="connsiteY8-428" fmla="*/ 2876560 h 2876560"/>
                <a:gd name="connsiteX9-429" fmla="*/ 638464 w 2229265"/>
                <a:gd name="connsiteY9-430" fmla="*/ 2876560 h 2876560"/>
                <a:gd name="connsiteX0-431" fmla="*/ 590890 w 2181691"/>
                <a:gd name="connsiteY0-432" fmla="*/ 2876572 h 2876572"/>
                <a:gd name="connsiteX1-433" fmla="*/ 448015 w 2181691"/>
                <a:gd name="connsiteY1-434" fmla="*/ 2828947 h 2876572"/>
                <a:gd name="connsiteX2-435" fmla="*/ 324190 w 2181691"/>
                <a:gd name="connsiteY2-436" fmla="*/ 2428897 h 2876572"/>
                <a:gd name="connsiteX3-437" fmla="*/ 340 w 2181691"/>
                <a:gd name="connsiteY3-438" fmla="*/ 1123972 h 2876572"/>
                <a:gd name="connsiteX4-439" fmla="*/ 1133815 w 2181691"/>
                <a:gd name="connsiteY4-440" fmla="*/ 22 h 2876572"/>
                <a:gd name="connsiteX5-441" fmla="*/ 2181565 w 2181691"/>
                <a:gd name="connsiteY5-442" fmla="*/ 1095397 h 2876572"/>
                <a:gd name="connsiteX6-443" fmla="*/ 1838665 w 2181691"/>
                <a:gd name="connsiteY6-444" fmla="*/ 2428897 h 2876572"/>
                <a:gd name="connsiteX7-445" fmla="*/ 1638640 w 2181691"/>
                <a:gd name="connsiteY7-446" fmla="*/ 2762272 h 2876572"/>
                <a:gd name="connsiteX8-447" fmla="*/ 1524340 w 2181691"/>
                <a:gd name="connsiteY8-448" fmla="*/ 2876572 h 2876572"/>
                <a:gd name="connsiteX9-449" fmla="*/ 590890 w 2181691"/>
                <a:gd name="connsiteY9-450" fmla="*/ 2876572 h 2876572"/>
                <a:gd name="connsiteX0-451" fmla="*/ 590890 w 2181691"/>
                <a:gd name="connsiteY0-452" fmla="*/ 2876572 h 2876572"/>
                <a:gd name="connsiteX1-453" fmla="*/ 448015 w 2181691"/>
                <a:gd name="connsiteY1-454" fmla="*/ 2828947 h 2876572"/>
                <a:gd name="connsiteX2-455" fmla="*/ 324190 w 2181691"/>
                <a:gd name="connsiteY2-456" fmla="*/ 2428897 h 2876572"/>
                <a:gd name="connsiteX3-457" fmla="*/ 340 w 2181691"/>
                <a:gd name="connsiteY3-458" fmla="*/ 1123972 h 2876572"/>
                <a:gd name="connsiteX4-459" fmla="*/ 1133815 w 2181691"/>
                <a:gd name="connsiteY4-460" fmla="*/ 22 h 2876572"/>
                <a:gd name="connsiteX5-461" fmla="*/ 2181565 w 2181691"/>
                <a:gd name="connsiteY5-462" fmla="*/ 1095397 h 2876572"/>
                <a:gd name="connsiteX6-463" fmla="*/ 1838665 w 2181691"/>
                <a:gd name="connsiteY6-464" fmla="*/ 2428897 h 2876572"/>
                <a:gd name="connsiteX7-465" fmla="*/ 1638640 w 2181691"/>
                <a:gd name="connsiteY7-466" fmla="*/ 2762272 h 2876572"/>
                <a:gd name="connsiteX8-467" fmla="*/ 1524340 w 2181691"/>
                <a:gd name="connsiteY8-468" fmla="*/ 2876572 h 2876572"/>
                <a:gd name="connsiteX9-469" fmla="*/ 590890 w 2181691"/>
                <a:gd name="connsiteY9-470" fmla="*/ 2876572 h 2876572"/>
                <a:gd name="connsiteX0-471" fmla="*/ 809965 w 2181691"/>
                <a:gd name="connsiteY0-472" fmla="*/ 2876572 h 2876572"/>
                <a:gd name="connsiteX1-473" fmla="*/ 448015 w 2181691"/>
                <a:gd name="connsiteY1-474" fmla="*/ 2828947 h 2876572"/>
                <a:gd name="connsiteX2-475" fmla="*/ 324190 w 2181691"/>
                <a:gd name="connsiteY2-476" fmla="*/ 2428897 h 2876572"/>
                <a:gd name="connsiteX3-477" fmla="*/ 340 w 2181691"/>
                <a:gd name="connsiteY3-478" fmla="*/ 1123972 h 2876572"/>
                <a:gd name="connsiteX4-479" fmla="*/ 1133815 w 2181691"/>
                <a:gd name="connsiteY4-480" fmla="*/ 22 h 2876572"/>
                <a:gd name="connsiteX5-481" fmla="*/ 2181565 w 2181691"/>
                <a:gd name="connsiteY5-482" fmla="*/ 1095397 h 2876572"/>
                <a:gd name="connsiteX6-483" fmla="*/ 1838665 w 2181691"/>
                <a:gd name="connsiteY6-484" fmla="*/ 2428897 h 2876572"/>
                <a:gd name="connsiteX7-485" fmla="*/ 1638640 w 2181691"/>
                <a:gd name="connsiteY7-486" fmla="*/ 2762272 h 2876572"/>
                <a:gd name="connsiteX8-487" fmla="*/ 1524340 w 2181691"/>
                <a:gd name="connsiteY8-488" fmla="*/ 2876572 h 2876572"/>
                <a:gd name="connsiteX9-489" fmla="*/ 809965 w 2181691"/>
                <a:gd name="connsiteY9-490" fmla="*/ 2876572 h 2876572"/>
                <a:gd name="connsiteX0-491" fmla="*/ 809965 w 2181691"/>
                <a:gd name="connsiteY0-492" fmla="*/ 2876572 h 2876572"/>
                <a:gd name="connsiteX1-493" fmla="*/ 448015 w 2181691"/>
                <a:gd name="connsiteY1-494" fmla="*/ 2828947 h 2876572"/>
                <a:gd name="connsiteX2-495" fmla="*/ 324190 w 2181691"/>
                <a:gd name="connsiteY2-496" fmla="*/ 2428897 h 2876572"/>
                <a:gd name="connsiteX3-497" fmla="*/ 340 w 2181691"/>
                <a:gd name="connsiteY3-498" fmla="*/ 1123972 h 2876572"/>
                <a:gd name="connsiteX4-499" fmla="*/ 1133815 w 2181691"/>
                <a:gd name="connsiteY4-500" fmla="*/ 22 h 2876572"/>
                <a:gd name="connsiteX5-501" fmla="*/ 2181565 w 2181691"/>
                <a:gd name="connsiteY5-502" fmla="*/ 1095397 h 2876572"/>
                <a:gd name="connsiteX6-503" fmla="*/ 1838665 w 2181691"/>
                <a:gd name="connsiteY6-504" fmla="*/ 2428897 h 2876572"/>
                <a:gd name="connsiteX7-505" fmla="*/ 1638640 w 2181691"/>
                <a:gd name="connsiteY7-506" fmla="*/ 2762272 h 2876572"/>
                <a:gd name="connsiteX8-507" fmla="*/ 1390990 w 2181691"/>
                <a:gd name="connsiteY8-508" fmla="*/ 2876572 h 2876572"/>
                <a:gd name="connsiteX9-509" fmla="*/ 809965 w 2181691"/>
                <a:gd name="connsiteY9-510" fmla="*/ 2876572 h 2876572"/>
                <a:gd name="connsiteX0-511" fmla="*/ 714715 w 2181691"/>
                <a:gd name="connsiteY0-512" fmla="*/ 2876572 h 2876572"/>
                <a:gd name="connsiteX1-513" fmla="*/ 448015 w 2181691"/>
                <a:gd name="connsiteY1-514" fmla="*/ 2828947 h 2876572"/>
                <a:gd name="connsiteX2-515" fmla="*/ 324190 w 2181691"/>
                <a:gd name="connsiteY2-516" fmla="*/ 2428897 h 2876572"/>
                <a:gd name="connsiteX3-517" fmla="*/ 340 w 2181691"/>
                <a:gd name="connsiteY3-518" fmla="*/ 1123972 h 2876572"/>
                <a:gd name="connsiteX4-519" fmla="*/ 1133815 w 2181691"/>
                <a:gd name="connsiteY4-520" fmla="*/ 22 h 2876572"/>
                <a:gd name="connsiteX5-521" fmla="*/ 2181565 w 2181691"/>
                <a:gd name="connsiteY5-522" fmla="*/ 1095397 h 2876572"/>
                <a:gd name="connsiteX6-523" fmla="*/ 1838665 w 2181691"/>
                <a:gd name="connsiteY6-524" fmla="*/ 2428897 h 2876572"/>
                <a:gd name="connsiteX7-525" fmla="*/ 1638640 w 2181691"/>
                <a:gd name="connsiteY7-526" fmla="*/ 2762272 h 2876572"/>
                <a:gd name="connsiteX8-527" fmla="*/ 1390990 w 2181691"/>
                <a:gd name="connsiteY8-528" fmla="*/ 2876572 h 2876572"/>
                <a:gd name="connsiteX9-529" fmla="*/ 714715 w 2181691"/>
                <a:gd name="connsiteY9-530" fmla="*/ 2876572 h 2876572"/>
                <a:gd name="connsiteX0-531" fmla="*/ 1238366 w 2705342"/>
                <a:gd name="connsiteY0-532" fmla="*/ 2882562 h 2882562"/>
                <a:gd name="connsiteX1-533" fmla="*/ 971666 w 2705342"/>
                <a:gd name="connsiteY1-534" fmla="*/ 2834937 h 2882562"/>
                <a:gd name="connsiteX2-535" fmla="*/ 847841 w 2705342"/>
                <a:gd name="connsiteY2-536" fmla="*/ 2434887 h 2882562"/>
                <a:gd name="connsiteX3-537" fmla="*/ 116 w 2705342"/>
                <a:gd name="connsiteY3-538" fmla="*/ 1606212 h 2882562"/>
                <a:gd name="connsiteX4-539" fmla="*/ 1657466 w 2705342"/>
                <a:gd name="connsiteY4-540" fmla="*/ 6012 h 2882562"/>
                <a:gd name="connsiteX5-541" fmla="*/ 2705216 w 2705342"/>
                <a:gd name="connsiteY5-542" fmla="*/ 1101387 h 2882562"/>
                <a:gd name="connsiteX6-543" fmla="*/ 2362316 w 2705342"/>
                <a:gd name="connsiteY6-544" fmla="*/ 2434887 h 2882562"/>
                <a:gd name="connsiteX7-545" fmla="*/ 2162291 w 2705342"/>
                <a:gd name="connsiteY7-546" fmla="*/ 2768262 h 2882562"/>
                <a:gd name="connsiteX8-547" fmla="*/ 1914641 w 2705342"/>
                <a:gd name="connsiteY8-548" fmla="*/ 2882562 h 2882562"/>
                <a:gd name="connsiteX9-549" fmla="*/ 1238366 w 2705342"/>
                <a:gd name="connsiteY9-550" fmla="*/ 2882562 h 2882562"/>
                <a:gd name="connsiteX0-551" fmla="*/ 1238366 w 3181508"/>
                <a:gd name="connsiteY0-552" fmla="*/ 2876575 h 2876575"/>
                <a:gd name="connsiteX1-553" fmla="*/ 971666 w 3181508"/>
                <a:gd name="connsiteY1-554" fmla="*/ 2828950 h 2876575"/>
                <a:gd name="connsiteX2-555" fmla="*/ 847841 w 3181508"/>
                <a:gd name="connsiteY2-556" fmla="*/ 2428900 h 2876575"/>
                <a:gd name="connsiteX3-557" fmla="*/ 116 w 3181508"/>
                <a:gd name="connsiteY3-558" fmla="*/ 1600225 h 2876575"/>
                <a:gd name="connsiteX4-559" fmla="*/ 1657466 w 3181508"/>
                <a:gd name="connsiteY4-560" fmla="*/ 25 h 2876575"/>
                <a:gd name="connsiteX5-561" fmla="*/ 3181466 w 3181508"/>
                <a:gd name="connsiteY5-562" fmla="*/ 1562125 h 2876575"/>
                <a:gd name="connsiteX6-563" fmla="*/ 2362316 w 3181508"/>
                <a:gd name="connsiteY6-564" fmla="*/ 2428900 h 2876575"/>
                <a:gd name="connsiteX7-565" fmla="*/ 2162291 w 3181508"/>
                <a:gd name="connsiteY7-566" fmla="*/ 2762275 h 2876575"/>
                <a:gd name="connsiteX8-567" fmla="*/ 1914641 w 3181508"/>
                <a:gd name="connsiteY8-568" fmla="*/ 2876575 h 2876575"/>
                <a:gd name="connsiteX9-569" fmla="*/ 1238366 w 3181508"/>
                <a:gd name="connsiteY9-570" fmla="*/ 2876575 h 2876575"/>
                <a:gd name="connsiteX0-571" fmla="*/ 1249118 w 3206549"/>
                <a:gd name="connsiteY0-572" fmla="*/ 2876575 h 2876575"/>
                <a:gd name="connsiteX1-573" fmla="*/ 982418 w 3206549"/>
                <a:gd name="connsiteY1-574" fmla="*/ 2828950 h 2876575"/>
                <a:gd name="connsiteX2-575" fmla="*/ 858593 w 3206549"/>
                <a:gd name="connsiteY2-576" fmla="*/ 2428900 h 2876575"/>
                <a:gd name="connsiteX3-577" fmla="*/ 10868 w 3206549"/>
                <a:gd name="connsiteY3-578" fmla="*/ 1600225 h 2876575"/>
                <a:gd name="connsiteX4-579" fmla="*/ 1572968 w 3206549"/>
                <a:gd name="connsiteY4-580" fmla="*/ 25 h 2876575"/>
                <a:gd name="connsiteX5-581" fmla="*/ 3192218 w 3206549"/>
                <a:gd name="connsiteY5-582" fmla="*/ 1562125 h 2876575"/>
                <a:gd name="connsiteX6-583" fmla="*/ 2373068 w 3206549"/>
                <a:gd name="connsiteY6-584" fmla="*/ 2428900 h 2876575"/>
                <a:gd name="connsiteX7-585" fmla="*/ 2173043 w 3206549"/>
                <a:gd name="connsiteY7-586" fmla="*/ 2762275 h 2876575"/>
                <a:gd name="connsiteX8-587" fmla="*/ 1925393 w 3206549"/>
                <a:gd name="connsiteY8-588" fmla="*/ 2876575 h 2876575"/>
                <a:gd name="connsiteX9-589" fmla="*/ 1249118 w 3206549"/>
                <a:gd name="connsiteY9-590" fmla="*/ 2876575 h 2876575"/>
                <a:gd name="connsiteX0-591" fmla="*/ 1274620 w 3232051"/>
                <a:gd name="connsiteY0-592" fmla="*/ 2876575 h 2914675"/>
                <a:gd name="connsiteX1-593" fmla="*/ 1007920 w 3232051"/>
                <a:gd name="connsiteY1-594" fmla="*/ 2828950 h 2914675"/>
                <a:gd name="connsiteX2-595" fmla="*/ 493570 w 3232051"/>
                <a:gd name="connsiteY2-596" fmla="*/ 2914675 h 2914675"/>
                <a:gd name="connsiteX3-597" fmla="*/ 36370 w 3232051"/>
                <a:gd name="connsiteY3-598" fmla="*/ 1600225 h 2914675"/>
                <a:gd name="connsiteX4-599" fmla="*/ 1598470 w 3232051"/>
                <a:gd name="connsiteY4-600" fmla="*/ 25 h 2914675"/>
                <a:gd name="connsiteX5-601" fmla="*/ 3217720 w 3232051"/>
                <a:gd name="connsiteY5-602" fmla="*/ 1562125 h 2914675"/>
                <a:gd name="connsiteX6-603" fmla="*/ 2398570 w 3232051"/>
                <a:gd name="connsiteY6-604" fmla="*/ 2428900 h 2914675"/>
                <a:gd name="connsiteX7-605" fmla="*/ 2198545 w 3232051"/>
                <a:gd name="connsiteY7-606" fmla="*/ 2762275 h 2914675"/>
                <a:gd name="connsiteX8-607" fmla="*/ 1950895 w 3232051"/>
                <a:gd name="connsiteY8-608" fmla="*/ 2876575 h 2914675"/>
                <a:gd name="connsiteX9-609" fmla="*/ 1274620 w 3232051"/>
                <a:gd name="connsiteY9-610" fmla="*/ 2876575 h 2914675"/>
                <a:gd name="connsiteX0-611" fmla="*/ 1274620 w 3232051"/>
                <a:gd name="connsiteY0-612" fmla="*/ 2876575 h 4372000"/>
                <a:gd name="connsiteX1-613" fmla="*/ 1007920 w 3232051"/>
                <a:gd name="connsiteY1-614" fmla="*/ 4372000 h 4372000"/>
                <a:gd name="connsiteX2-615" fmla="*/ 493570 w 3232051"/>
                <a:gd name="connsiteY2-616" fmla="*/ 2914675 h 4372000"/>
                <a:gd name="connsiteX3-617" fmla="*/ 36370 w 3232051"/>
                <a:gd name="connsiteY3-618" fmla="*/ 1600225 h 4372000"/>
                <a:gd name="connsiteX4-619" fmla="*/ 1598470 w 3232051"/>
                <a:gd name="connsiteY4-620" fmla="*/ 25 h 4372000"/>
                <a:gd name="connsiteX5-621" fmla="*/ 3217720 w 3232051"/>
                <a:gd name="connsiteY5-622" fmla="*/ 1562125 h 4372000"/>
                <a:gd name="connsiteX6-623" fmla="*/ 2398570 w 3232051"/>
                <a:gd name="connsiteY6-624" fmla="*/ 2428900 h 4372000"/>
                <a:gd name="connsiteX7-625" fmla="*/ 2198545 w 3232051"/>
                <a:gd name="connsiteY7-626" fmla="*/ 2762275 h 4372000"/>
                <a:gd name="connsiteX8-627" fmla="*/ 1950895 w 3232051"/>
                <a:gd name="connsiteY8-628" fmla="*/ 2876575 h 4372000"/>
                <a:gd name="connsiteX9-629" fmla="*/ 1274620 w 3232051"/>
                <a:gd name="connsiteY9-630" fmla="*/ 2876575 h 4372000"/>
                <a:gd name="connsiteX0-631" fmla="*/ 1274620 w 3232051"/>
                <a:gd name="connsiteY0-632" fmla="*/ 2876575 h 4486300"/>
                <a:gd name="connsiteX1-633" fmla="*/ 903145 w 3232051"/>
                <a:gd name="connsiteY1-634" fmla="*/ 4486300 h 4486300"/>
                <a:gd name="connsiteX2-635" fmla="*/ 493570 w 3232051"/>
                <a:gd name="connsiteY2-636" fmla="*/ 2914675 h 4486300"/>
                <a:gd name="connsiteX3-637" fmla="*/ 36370 w 3232051"/>
                <a:gd name="connsiteY3-638" fmla="*/ 1600225 h 4486300"/>
                <a:gd name="connsiteX4-639" fmla="*/ 1598470 w 3232051"/>
                <a:gd name="connsiteY4-640" fmla="*/ 25 h 4486300"/>
                <a:gd name="connsiteX5-641" fmla="*/ 3217720 w 3232051"/>
                <a:gd name="connsiteY5-642" fmla="*/ 1562125 h 4486300"/>
                <a:gd name="connsiteX6-643" fmla="*/ 2398570 w 3232051"/>
                <a:gd name="connsiteY6-644" fmla="*/ 2428900 h 4486300"/>
                <a:gd name="connsiteX7-645" fmla="*/ 2198545 w 3232051"/>
                <a:gd name="connsiteY7-646" fmla="*/ 2762275 h 4486300"/>
                <a:gd name="connsiteX8-647" fmla="*/ 1950895 w 3232051"/>
                <a:gd name="connsiteY8-648" fmla="*/ 2876575 h 4486300"/>
                <a:gd name="connsiteX9-649" fmla="*/ 1274620 w 3232051"/>
                <a:gd name="connsiteY9-650" fmla="*/ 2876575 h 4486300"/>
                <a:gd name="connsiteX0-651" fmla="*/ 2265220 w 3232051"/>
                <a:gd name="connsiteY0-652" fmla="*/ 4495825 h 4495825"/>
                <a:gd name="connsiteX1-653" fmla="*/ 903145 w 3232051"/>
                <a:gd name="connsiteY1-654" fmla="*/ 4486300 h 4495825"/>
                <a:gd name="connsiteX2-655" fmla="*/ 493570 w 3232051"/>
                <a:gd name="connsiteY2-656" fmla="*/ 2914675 h 4495825"/>
                <a:gd name="connsiteX3-657" fmla="*/ 36370 w 3232051"/>
                <a:gd name="connsiteY3-658" fmla="*/ 1600225 h 4495825"/>
                <a:gd name="connsiteX4-659" fmla="*/ 1598470 w 3232051"/>
                <a:gd name="connsiteY4-660" fmla="*/ 25 h 4495825"/>
                <a:gd name="connsiteX5-661" fmla="*/ 3217720 w 3232051"/>
                <a:gd name="connsiteY5-662" fmla="*/ 1562125 h 4495825"/>
                <a:gd name="connsiteX6-663" fmla="*/ 2398570 w 3232051"/>
                <a:gd name="connsiteY6-664" fmla="*/ 2428900 h 4495825"/>
                <a:gd name="connsiteX7-665" fmla="*/ 2198545 w 3232051"/>
                <a:gd name="connsiteY7-666" fmla="*/ 2762275 h 4495825"/>
                <a:gd name="connsiteX8-667" fmla="*/ 1950895 w 3232051"/>
                <a:gd name="connsiteY8-668" fmla="*/ 2876575 h 4495825"/>
                <a:gd name="connsiteX9-669" fmla="*/ 2265220 w 3232051"/>
                <a:gd name="connsiteY9-670" fmla="*/ 4495825 h 4495825"/>
                <a:gd name="connsiteX0-671" fmla="*/ 2265220 w 3232051"/>
                <a:gd name="connsiteY0-672" fmla="*/ 4495825 h 4495825"/>
                <a:gd name="connsiteX1-673" fmla="*/ 903145 w 3232051"/>
                <a:gd name="connsiteY1-674" fmla="*/ 4486300 h 4495825"/>
                <a:gd name="connsiteX2-675" fmla="*/ 493570 w 3232051"/>
                <a:gd name="connsiteY2-676" fmla="*/ 2914675 h 4495825"/>
                <a:gd name="connsiteX3-677" fmla="*/ 36370 w 3232051"/>
                <a:gd name="connsiteY3-678" fmla="*/ 1600225 h 4495825"/>
                <a:gd name="connsiteX4-679" fmla="*/ 1598470 w 3232051"/>
                <a:gd name="connsiteY4-680" fmla="*/ 25 h 4495825"/>
                <a:gd name="connsiteX5-681" fmla="*/ 3217720 w 3232051"/>
                <a:gd name="connsiteY5-682" fmla="*/ 1562125 h 4495825"/>
                <a:gd name="connsiteX6-683" fmla="*/ 2398570 w 3232051"/>
                <a:gd name="connsiteY6-684" fmla="*/ 2428900 h 4495825"/>
                <a:gd name="connsiteX7-685" fmla="*/ 2198545 w 3232051"/>
                <a:gd name="connsiteY7-686" fmla="*/ 2762275 h 4495825"/>
                <a:gd name="connsiteX8-687" fmla="*/ 2741470 w 3232051"/>
                <a:gd name="connsiteY8-688" fmla="*/ 2971825 h 4495825"/>
                <a:gd name="connsiteX9-689" fmla="*/ 2265220 w 3232051"/>
                <a:gd name="connsiteY9-690" fmla="*/ 4495825 h 4495825"/>
                <a:gd name="connsiteX0-691" fmla="*/ 2265220 w 3232051"/>
                <a:gd name="connsiteY0-692" fmla="*/ 4495825 h 4495825"/>
                <a:gd name="connsiteX1-693" fmla="*/ 903145 w 3232051"/>
                <a:gd name="connsiteY1-694" fmla="*/ 4486300 h 4495825"/>
                <a:gd name="connsiteX2-695" fmla="*/ 493570 w 3232051"/>
                <a:gd name="connsiteY2-696" fmla="*/ 2914675 h 4495825"/>
                <a:gd name="connsiteX3-697" fmla="*/ 36370 w 3232051"/>
                <a:gd name="connsiteY3-698" fmla="*/ 1600225 h 4495825"/>
                <a:gd name="connsiteX4-699" fmla="*/ 1598470 w 3232051"/>
                <a:gd name="connsiteY4-700" fmla="*/ 25 h 4495825"/>
                <a:gd name="connsiteX5-701" fmla="*/ 3217720 w 3232051"/>
                <a:gd name="connsiteY5-702" fmla="*/ 1562125 h 4495825"/>
                <a:gd name="connsiteX6-703" fmla="*/ 2398570 w 3232051"/>
                <a:gd name="connsiteY6-704" fmla="*/ 2428900 h 4495825"/>
                <a:gd name="connsiteX7-705" fmla="*/ 2741470 w 3232051"/>
                <a:gd name="connsiteY7-706" fmla="*/ 2971825 h 4495825"/>
                <a:gd name="connsiteX8-707" fmla="*/ 2265220 w 3232051"/>
                <a:gd name="connsiteY8-708" fmla="*/ 4495825 h 4495825"/>
                <a:gd name="connsiteX0-709" fmla="*/ 2265220 w 3259860"/>
                <a:gd name="connsiteY0-710" fmla="*/ 4495828 h 4495828"/>
                <a:gd name="connsiteX1-711" fmla="*/ 903145 w 3259860"/>
                <a:gd name="connsiteY1-712" fmla="*/ 4486303 h 4495828"/>
                <a:gd name="connsiteX2-713" fmla="*/ 493570 w 3259860"/>
                <a:gd name="connsiteY2-714" fmla="*/ 2914678 h 4495828"/>
                <a:gd name="connsiteX3-715" fmla="*/ 36370 w 3259860"/>
                <a:gd name="connsiteY3-716" fmla="*/ 1600228 h 4495828"/>
                <a:gd name="connsiteX4-717" fmla="*/ 1598470 w 3259860"/>
                <a:gd name="connsiteY4-718" fmla="*/ 28 h 4495828"/>
                <a:gd name="connsiteX5-719" fmla="*/ 3217720 w 3259860"/>
                <a:gd name="connsiteY5-720" fmla="*/ 1562128 h 4495828"/>
                <a:gd name="connsiteX6-721" fmla="*/ 2741470 w 3259860"/>
                <a:gd name="connsiteY6-722" fmla="*/ 2971828 h 4495828"/>
                <a:gd name="connsiteX7-723" fmla="*/ 2265220 w 3259860"/>
                <a:gd name="connsiteY7-724" fmla="*/ 4495828 h 4495828"/>
                <a:gd name="connsiteX0-725" fmla="*/ 2265220 w 3259860"/>
                <a:gd name="connsiteY0-726" fmla="*/ 4495807 h 4495807"/>
                <a:gd name="connsiteX1-727" fmla="*/ 903145 w 3259860"/>
                <a:gd name="connsiteY1-728" fmla="*/ 4486282 h 4495807"/>
                <a:gd name="connsiteX2-729" fmla="*/ 493570 w 3259860"/>
                <a:gd name="connsiteY2-730" fmla="*/ 2914657 h 4495807"/>
                <a:gd name="connsiteX3-731" fmla="*/ 36370 w 3259860"/>
                <a:gd name="connsiteY3-732" fmla="*/ 1600207 h 4495807"/>
                <a:gd name="connsiteX4-733" fmla="*/ 1598470 w 3259860"/>
                <a:gd name="connsiteY4-734" fmla="*/ 7 h 4495807"/>
                <a:gd name="connsiteX5-735" fmla="*/ 3217720 w 3259860"/>
                <a:gd name="connsiteY5-736" fmla="*/ 1562107 h 4495807"/>
                <a:gd name="connsiteX6-737" fmla="*/ 2741470 w 3259860"/>
                <a:gd name="connsiteY6-738" fmla="*/ 2971807 h 4495807"/>
                <a:gd name="connsiteX7-739" fmla="*/ 2265220 w 3259860"/>
                <a:gd name="connsiteY7-740" fmla="*/ 4495807 h 4495807"/>
                <a:gd name="connsiteX0-741" fmla="*/ 2265220 w 3219387"/>
                <a:gd name="connsiteY0-742" fmla="*/ 4495807 h 4495807"/>
                <a:gd name="connsiteX1-743" fmla="*/ 903145 w 3219387"/>
                <a:gd name="connsiteY1-744" fmla="*/ 4486282 h 4495807"/>
                <a:gd name="connsiteX2-745" fmla="*/ 493570 w 3219387"/>
                <a:gd name="connsiteY2-746" fmla="*/ 2914657 h 4495807"/>
                <a:gd name="connsiteX3-747" fmla="*/ 36370 w 3219387"/>
                <a:gd name="connsiteY3-748" fmla="*/ 1600207 h 4495807"/>
                <a:gd name="connsiteX4-749" fmla="*/ 1598470 w 3219387"/>
                <a:gd name="connsiteY4-750" fmla="*/ 7 h 4495807"/>
                <a:gd name="connsiteX5-751" fmla="*/ 3217720 w 3219387"/>
                <a:gd name="connsiteY5-752" fmla="*/ 1562107 h 4495807"/>
                <a:gd name="connsiteX6-753" fmla="*/ 2741470 w 3219387"/>
                <a:gd name="connsiteY6-754" fmla="*/ 2971807 h 4495807"/>
                <a:gd name="connsiteX7-755" fmla="*/ 2265220 w 3219387"/>
                <a:gd name="connsiteY7-756" fmla="*/ 4495807 h 4495807"/>
                <a:gd name="connsiteX0-757" fmla="*/ 2228870 w 3183037"/>
                <a:gd name="connsiteY0-758" fmla="*/ 4495807 h 4495807"/>
                <a:gd name="connsiteX1-759" fmla="*/ 866795 w 3183037"/>
                <a:gd name="connsiteY1-760" fmla="*/ 4486282 h 4495807"/>
                <a:gd name="connsiteX2-761" fmla="*/ 457220 w 3183037"/>
                <a:gd name="connsiteY2-762" fmla="*/ 2914657 h 4495807"/>
                <a:gd name="connsiteX3-763" fmla="*/ 20 w 3183037"/>
                <a:gd name="connsiteY3-764" fmla="*/ 1600207 h 4495807"/>
                <a:gd name="connsiteX4-765" fmla="*/ 1562120 w 3183037"/>
                <a:gd name="connsiteY4-766" fmla="*/ 7 h 4495807"/>
                <a:gd name="connsiteX5-767" fmla="*/ 3181370 w 3183037"/>
                <a:gd name="connsiteY5-768" fmla="*/ 1562107 h 4495807"/>
                <a:gd name="connsiteX6-769" fmla="*/ 2705120 w 3183037"/>
                <a:gd name="connsiteY6-770" fmla="*/ 2971807 h 4495807"/>
                <a:gd name="connsiteX7-771" fmla="*/ 2228870 w 3183037"/>
                <a:gd name="connsiteY7-772" fmla="*/ 4495807 h 4495807"/>
                <a:gd name="connsiteX0-773" fmla="*/ 2228870 w 3183037"/>
                <a:gd name="connsiteY0-774" fmla="*/ 4495807 h 4495807"/>
                <a:gd name="connsiteX1-775" fmla="*/ 866795 w 3183037"/>
                <a:gd name="connsiteY1-776" fmla="*/ 4486282 h 4495807"/>
                <a:gd name="connsiteX2-777" fmla="*/ 457220 w 3183037"/>
                <a:gd name="connsiteY2-778" fmla="*/ 2914657 h 4495807"/>
                <a:gd name="connsiteX3-779" fmla="*/ 20 w 3183037"/>
                <a:gd name="connsiteY3-780" fmla="*/ 1600207 h 4495807"/>
                <a:gd name="connsiteX4-781" fmla="*/ 1562120 w 3183037"/>
                <a:gd name="connsiteY4-782" fmla="*/ 7 h 4495807"/>
                <a:gd name="connsiteX5-783" fmla="*/ 3181370 w 3183037"/>
                <a:gd name="connsiteY5-784" fmla="*/ 1562107 h 4495807"/>
                <a:gd name="connsiteX6-785" fmla="*/ 2705120 w 3183037"/>
                <a:gd name="connsiteY6-786" fmla="*/ 2971807 h 4495807"/>
                <a:gd name="connsiteX7-787" fmla="*/ 2228870 w 3183037"/>
                <a:gd name="connsiteY7-788" fmla="*/ 4495807 h 4495807"/>
                <a:gd name="connsiteX0-789" fmla="*/ 2228870 w 3183942"/>
                <a:gd name="connsiteY0-790" fmla="*/ 4495807 h 4495807"/>
                <a:gd name="connsiteX1-791" fmla="*/ 866795 w 3183942"/>
                <a:gd name="connsiteY1-792" fmla="*/ 4486282 h 4495807"/>
                <a:gd name="connsiteX2-793" fmla="*/ 457220 w 3183942"/>
                <a:gd name="connsiteY2-794" fmla="*/ 2914657 h 4495807"/>
                <a:gd name="connsiteX3-795" fmla="*/ 20 w 3183942"/>
                <a:gd name="connsiteY3-796" fmla="*/ 1600207 h 4495807"/>
                <a:gd name="connsiteX4-797" fmla="*/ 1562120 w 3183942"/>
                <a:gd name="connsiteY4-798" fmla="*/ 7 h 4495807"/>
                <a:gd name="connsiteX5-799" fmla="*/ 3181370 w 3183942"/>
                <a:gd name="connsiteY5-800" fmla="*/ 1562107 h 4495807"/>
                <a:gd name="connsiteX6-801" fmla="*/ 2705120 w 3183942"/>
                <a:gd name="connsiteY6-802" fmla="*/ 2971807 h 4495807"/>
                <a:gd name="connsiteX7-803" fmla="*/ 2228870 w 3183942"/>
                <a:gd name="connsiteY7-804" fmla="*/ 4495807 h 4495807"/>
                <a:gd name="connsiteX0-805" fmla="*/ 2228870 w 3183600"/>
                <a:gd name="connsiteY0-806" fmla="*/ 4495807 h 4495807"/>
                <a:gd name="connsiteX1-807" fmla="*/ 866795 w 3183600"/>
                <a:gd name="connsiteY1-808" fmla="*/ 4486282 h 4495807"/>
                <a:gd name="connsiteX2-809" fmla="*/ 457220 w 3183600"/>
                <a:gd name="connsiteY2-810" fmla="*/ 2914657 h 4495807"/>
                <a:gd name="connsiteX3-811" fmla="*/ 20 w 3183600"/>
                <a:gd name="connsiteY3-812" fmla="*/ 1600207 h 4495807"/>
                <a:gd name="connsiteX4-813" fmla="*/ 1562120 w 3183600"/>
                <a:gd name="connsiteY4-814" fmla="*/ 7 h 4495807"/>
                <a:gd name="connsiteX5-815" fmla="*/ 3181370 w 3183600"/>
                <a:gd name="connsiteY5-816" fmla="*/ 1562107 h 4495807"/>
                <a:gd name="connsiteX6-817" fmla="*/ 2705120 w 3183600"/>
                <a:gd name="connsiteY6-818" fmla="*/ 2971807 h 4495807"/>
                <a:gd name="connsiteX7-819" fmla="*/ 2228870 w 3183600"/>
                <a:gd name="connsiteY7-820" fmla="*/ 4495807 h 4495807"/>
                <a:gd name="connsiteX0-821" fmla="*/ 2269249 w 3223979"/>
                <a:gd name="connsiteY0-822" fmla="*/ 4495807 h 4495807"/>
                <a:gd name="connsiteX1-823" fmla="*/ 907174 w 3223979"/>
                <a:gd name="connsiteY1-824" fmla="*/ 4486282 h 4495807"/>
                <a:gd name="connsiteX2-825" fmla="*/ 497599 w 3223979"/>
                <a:gd name="connsiteY2-826" fmla="*/ 2914657 h 4495807"/>
                <a:gd name="connsiteX3-827" fmla="*/ 40399 w 3223979"/>
                <a:gd name="connsiteY3-828" fmla="*/ 1600207 h 4495807"/>
                <a:gd name="connsiteX4-829" fmla="*/ 1602499 w 3223979"/>
                <a:gd name="connsiteY4-830" fmla="*/ 7 h 4495807"/>
                <a:gd name="connsiteX5-831" fmla="*/ 3221749 w 3223979"/>
                <a:gd name="connsiteY5-832" fmla="*/ 1562107 h 4495807"/>
                <a:gd name="connsiteX6-833" fmla="*/ 2745499 w 3223979"/>
                <a:gd name="connsiteY6-834" fmla="*/ 2971807 h 4495807"/>
                <a:gd name="connsiteX7-835" fmla="*/ 2269249 w 3223979"/>
                <a:gd name="connsiteY7-836" fmla="*/ 4495807 h 4495807"/>
                <a:gd name="connsiteX0-837" fmla="*/ 2274286 w 3229016"/>
                <a:gd name="connsiteY0-838" fmla="*/ 4495807 h 4495807"/>
                <a:gd name="connsiteX1-839" fmla="*/ 912211 w 3229016"/>
                <a:gd name="connsiteY1-840" fmla="*/ 4486282 h 4495807"/>
                <a:gd name="connsiteX2-841" fmla="*/ 502636 w 3229016"/>
                <a:gd name="connsiteY2-842" fmla="*/ 2914657 h 4495807"/>
                <a:gd name="connsiteX3-843" fmla="*/ 45436 w 3229016"/>
                <a:gd name="connsiteY3-844" fmla="*/ 1600207 h 4495807"/>
                <a:gd name="connsiteX4-845" fmla="*/ 1607536 w 3229016"/>
                <a:gd name="connsiteY4-846" fmla="*/ 7 h 4495807"/>
                <a:gd name="connsiteX5-847" fmla="*/ 3226786 w 3229016"/>
                <a:gd name="connsiteY5-848" fmla="*/ 1562107 h 4495807"/>
                <a:gd name="connsiteX6-849" fmla="*/ 2750536 w 3229016"/>
                <a:gd name="connsiteY6-850" fmla="*/ 2971807 h 4495807"/>
                <a:gd name="connsiteX7-851" fmla="*/ 2274286 w 3229016"/>
                <a:gd name="connsiteY7-852" fmla="*/ 4495807 h 4495807"/>
                <a:gd name="connsiteX0-853" fmla="*/ 2228882 w 3183612"/>
                <a:gd name="connsiteY0-854" fmla="*/ 4495807 h 4495807"/>
                <a:gd name="connsiteX1-855" fmla="*/ 866807 w 3183612"/>
                <a:gd name="connsiteY1-856" fmla="*/ 4486282 h 4495807"/>
                <a:gd name="connsiteX2-857" fmla="*/ 457232 w 3183612"/>
                <a:gd name="connsiteY2-858" fmla="*/ 2914657 h 4495807"/>
                <a:gd name="connsiteX3-859" fmla="*/ 32 w 3183612"/>
                <a:gd name="connsiteY3-860" fmla="*/ 1600207 h 4495807"/>
                <a:gd name="connsiteX4-861" fmla="*/ 1562132 w 3183612"/>
                <a:gd name="connsiteY4-862" fmla="*/ 7 h 4495807"/>
                <a:gd name="connsiteX5-863" fmla="*/ 3181382 w 3183612"/>
                <a:gd name="connsiteY5-864" fmla="*/ 1562107 h 4495807"/>
                <a:gd name="connsiteX6-865" fmla="*/ 2705132 w 3183612"/>
                <a:gd name="connsiteY6-866" fmla="*/ 2971807 h 4495807"/>
                <a:gd name="connsiteX7-867" fmla="*/ 2228882 w 3183612"/>
                <a:gd name="connsiteY7-868" fmla="*/ 4495807 h 4495807"/>
                <a:gd name="connsiteX0-869" fmla="*/ 2228933 w 3183663"/>
                <a:gd name="connsiteY0-870" fmla="*/ 4495807 h 4495807"/>
                <a:gd name="connsiteX1-871" fmla="*/ 866858 w 3183663"/>
                <a:gd name="connsiteY1-872" fmla="*/ 4486282 h 4495807"/>
                <a:gd name="connsiteX2-873" fmla="*/ 457283 w 3183663"/>
                <a:gd name="connsiteY2-874" fmla="*/ 2914657 h 4495807"/>
                <a:gd name="connsiteX3-875" fmla="*/ 83 w 3183663"/>
                <a:gd name="connsiteY3-876" fmla="*/ 1600207 h 4495807"/>
                <a:gd name="connsiteX4-877" fmla="*/ 1562183 w 3183663"/>
                <a:gd name="connsiteY4-878" fmla="*/ 7 h 4495807"/>
                <a:gd name="connsiteX5-879" fmla="*/ 3181433 w 3183663"/>
                <a:gd name="connsiteY5-880" fmla="*/ 1562107 h 4495807"/>
                <a:gd name="connsiteX6-881" fmla="*/ 2705183 w 3183663"/>
                <a:gd name="connsiteY6-882" fmla="*/ 2971807 h 4495807"/>
                <a:gd name="connsiteX7-883" fmla="*/ 2228933 w 3183663"/>
                <a:gd name="connsiteY7-884" fmla="*/ 4495807 h 4495807"/>
                <a:gd name="connsiteX0-885" fmla="*/ 2228933 w 3183663"/>
                <a:gd name="connsiteY0-886" fmla="*/ 4495807 h 4495807"/>
                <a:gd name="connsiteX1-887" fmla="*/ 866858 w 3183663"/>
                <a:gd name="connsiteY1-888" fmla="*/ 4486282 h 4495807"/>
                <a:gd name="connsiteX2-889" fmla="*/ 457283 w 3183663"/>
                <a:gd name="connsiteY2-890" fmla="*/ 2914657 h 4495807"/>
                <a:gd name="connsiteX3-891" fmla="*/ 83 w 3183663"/>
                <a:gd name="connsiteY3-892" fmla="*/ 1600207 h 4495807"/>
                <a:gd name="connsiteX4-893" fmla="*/ 1562183 w 3183663"/>
                <a:gd name="connsiteY4-894" fmla="*/ 7 h 4495807"/>
                <a:gd name="connsiteX5-895" fmla="*/ 3181433 w 3183663"/>
                <a:gd name="connsiteY5-896" fmla="*/ 1562107 h 4495807"/>
                <a:gd name="connsiteX6-897" fmla="*/ 2705183 w 3183663"/>
                <a:gd name="connsiteY6-898" fmla="*/ 2971807 h 4495807"/>
                <a:gd name="connsiteX7-899" fmla="*/ 2228933 w 3183663"/>
                <a:gd name="connsiteY7-900" fmla="*/ 4495807 h 4495807"/>
                <a:gd name="connsiteX0-901" fmla="*/ 2228933 w 3183663"/>
                <a:gd name="connsiteY0-902" fmla="*/ 4495807 h 4495814"/>
                <a:gd name="connsiteX1-903" fmla="*/ 866858 w 3183663"/>
                <a:gd name="connsiteY1-904" fmla="*/ 4486282 h 4495814"/>
                <a:gd name="connsiteX2-905" fmla="*/ 457283 w 3183663"/>
                <a:gd name="connsiteY2-906" fmla="*/ 2914657 h 4495814"/>
                <a:gd name="connsiteX3-907" fmla="*/ 83 w 3183663"/>
                <a:gd name="connsiteY3-908" fmla="*/ 1600207 h 4495814"/>
                <a:gd name="connsiteX4-909" fmla="*/ 1562183 w 3183663"/>
                <a:gd name="connsiteY4-910" fmla="*/ 7 h 4495814"/>
                <a:gd name="connsiteX5-911" fmla="*/ 3181433 w 3183663"/>
                <a:gd name="connsiteY5-912" fmla="*/ 1562107 h 4495814"/>
                <a:gd name="connsiteX6-913" fmla="*/ 2705183 w 3183663"/>
                <a:gd name="connsiteY6-914" fmla="*/ 2971807 h 4495814"/>
                <a:gd name="connsiteX7-915" fmla="*/ 2228933 w 3183663"/>
                <a:gd name="connsiteY7-916" fmla="*/ 4495807 h 4495814"/>
                <a:gd name="connsiteX0-917" fmla="*/ 2228933 w 3183663"/>
                <a:gd name="connsiteY0-918" fmla="*/ 4495807 h 4501467"/>
                <a:gd name="connsiteX1-919" fmla="*/ 866858 w 3183663"/>
                <a:gd name="connsiteY1-920" fmla="*/ 4486282 h 4501467"/>
                <a:gd name="connsiteX2-921" fmla="*/ 457283 w 3183663"/>
                <a:gd name="connsiteY2-922" fmla="*/ 2914657 h 4501467"/>
                <a:gd name="connsiteX3-923" fmla="*/ 83 w 3183663"/>
                <a:gd name="connsiteY3-924" fmla="*/ 1600207 h 4501467"/>
                <a:gd name="connsiteX4-925" fmla="*/ 1562183 w 3183663"/>
                <a:gd name="connsiteY4-926" fmla="*/ 7 h 4501467"/>
                <a:gd name="connsiteX5-927" fmla="*/ 3181433 w 3183663"/>
                <a:gd name="connsiteY5-928" fmla="*/ 1562107 h 4501467"/>
                <a:gd name="connsiteX6-929" fmla="*/ 2705183 w 3183663"/>
                <a:gd name="connsiteY6-930" fmla="*/ 2971807 h 4501467"/>
                <a:gd name="connsiteX7-931" fmla="*/ 2228933 w 3183663"/>
                <a:gd name="connsiteY7-932" fmla="*/ 4495807 h 4501467"/>
                <a:gd name="connsiteX0-933" fmla="*/ 2228933 w 3183663"/>
                <a:gd name="connsiteY0-934" fmla="*/ 4495807 h 4501467"/>
                <a:gd name="connsiteX1-935" fmla="*/ 866858 w 3183663"/>
                <a:gd name="connsiteY1-936" fmla="*/ 4486282 h 4501467"/>
                <a:gd name="connsiteX2-937" fmla="*/ 457283 w 3183663"/>
                <a:gd name="connsiteY2-938" fmla="*/ 2914657 h 4501467"/>
                <a:gd name="connsiteX3-939" fmla="*/ 83 w 3183663"/>
                <a:gd name="connsiteY3-940" fmla="*/ 1600207 h 4501467"/>
                <a:gd name="connsiteX4-941" fmla="*/ 1562183 w 3183663"/>
                <a:gd name="connsiteY4-942" fmla="*/ 7 h 4501467"/>
                <a:gd name="connsiteX5-943" fmla="*/ 3181433 w 3183663"/>
                <a:gd name="connsiteY5-944" fmla="*/ 1562107 h 4501467"/>
                <a:gd name="connsiteX6-945" fmla="*/ 2705183 w 3183663"/>
                <a:gd name="connsiteY6-946" fmla="*/ 2971807 h 4501467"/>
                <a:gd name="connsiteX7-947" fmla="*/ 2228933 w 3183663"/>
                <a:gd name="connsiteY7-948" fmla="*/ 4495807 h 4501467"/>
                <a:gd name="connsiteX0-949" fmla="*/ 2228933 w 3183663"/>
                <a:gd name="connsiteY0-950" fmla="*/ 4495807 h 4612660"/>
                <a:gd name="connsiteX1-951" fmla="*/ 933533 w 3183663"/>
                <a:gd name="connsiteY1-952" fmla="*/ 4505332 h 4612660"/>
                <a:gd name="connsiteX2-953" fmla="*/ 457283 w 3183663"/>
                <a:gd name="connsiteY2-954" fmla="*/ 2914657 h 4612660"/>
                <a:gd name="connsiteX3-955" fmla="*/ 83 w 3183663"/>
                <a:gd name="connsiteY3-956" fmla="*/ 1600207 h 4612660"/>
                <a:gd name="connsiteX4-957" fmla="*/ 1562183 w 3183663"/>
                <a:gd name="connsiteY4-958" fmla="*/ 7 h 4612660"/>
                <a:gd name="connsiteX5-959" fmla="*/ 3181433 w 3183663"/>
                <a:gd name="connsiteY5-960" fmla="*/ 1562107 h 4612660"/>
                <a:gd name="connsiteX6-961" fmla="*/ 2705183 w 3183663"/>
                <a:gd name="connsiteY6-962" fmla="*/ 2971807 h 4612660"/>
                <a:gd name="connsiteX7-963" fmla="*/ 2228933 w 3183663"/>
                <a:gd name="connsiteY7-964" fmla="*/ 4495807 h 4612660"/>
                <a:gd name="connsiteX0-965" fmla="*/ 2228933 w 3183663"/>
                <a:gd name="connsiteY0-966" fmla="*/ 4495807 h 4612660"/>
                <a:gd name="connsiteX1-967" fmla="*/ 933533 w 3183663"/>
                <a:gd name="connsiteY1-968" fmla="*/ 4505332 h 4612660"/>
                <a:gd name="connsiteX2-969" fmla="*/ 457283 w 3183663"/>
                <a:gd name="connsiteY2-970" fmla="*/ 2914657 h 4612660"/>
                <a:gd name="connsiteX3-971" fmla="*/ 83 w 3183663"/>
                <a:gd name="connsiteY3-972" fmla="*/ 1600207 h 4612660"/>
                <a:gd name="connsiteX4-973" fmla="*/ 1562183 w 3183663"/>
                <a:gd name="connsiteY4-974" fmla="*/ 7 h 4612660"/>
                <a:gd name="connsiteX5-975" fmla="*/ 3181433 w 3183663"/>
                <a:gd name="connsiteY5-976" fmla="*/ 1562107 h 4612660"/>
                <a:gd name="connsiteX6-977" fmla="*/ 2705183 w 3183663"/>
                <a:gd name="connsiteY6-978" fmla="*/ 2971807 h 4612660"/>
                <a:gd name="connsiteX7-979" fmla="*/ 2228933 w 3183663"/>
                <a:gd name="connsiteY7-980" fmla="*/ 4495807 h 4612660"/>
                <a:gd name="connsiteX0-981" fmla="*/ 2228933 w 3183663"/>
                <a:gd name="connsiteY0-982" fmla="*/ 4495807 h 4506326"/>
                <a:gd name="connsiteX1-983" fmla="*/ 933533 w 3183663"/>
                <a:gd name="connsiteY1-984" fmla="*/ 4505332 h 4506326"/>
                <a:gd name="connsiteX2-985" fmla="*/ 457283 w 3183663"/>
                <a:gd name="connsiteY2-986" fmla="*/ 2914657 h 4506326"/>
                <a:gd name="connsiteX3-987" fmla="*/ 83 w 3183663"/>
                <a:gd name="connsiteY3-988" fmla="*/ 1600207 h 4506326"/>
                <a:gd name="connsiteX4-989" fmla="*/ 1562183 w 3183663"/>
                <a:gd name="connsiteY4-990" fmla="*/ 7 h 4506326"/>
                <a:gd name="connsiteX5-991" fmla="*/ 3181433 w 3183663"/>
                <a:gd name="connsiteY5-992" fmla="*/ 1562107 h 4506326"/>
                <a:gd name="connsiteX6-993" fmla="*/ 2705183 w 3183663"/>
                <a:gd name="connsiteY6-994" fmla="*/ 2971807 h 4506326"/>
                <a:gd name="connsiteX7-995" fmla="*/ 2228933 w 3183663"/>
                <a:gd name="connsiteY7-996" fmla="*/ 4495807 h 45063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183663" h="4506326">
                  <a:moveTo>
                    <a:pt x="2228933" y="4495807"/>
                  </a:moveTo>
                  <a:cubicBezTo>
                    <a:pt x="1933658" y="4503744"/>
                    <a:pt x="1187533" y="4508507"/>
                    <a:pt x="933533" y="4505332"/>
                  </a:cubicBezTo>
                  <a:cubicBezTo>
                    <a:pt x="679533" y="4502157"/>
                    <a:pt x="612858" y="3398845"/>
                    <a:pt x="457283" y="2914657"/>
                  </a:cubicBezTo>
                  <a:cubicBezTo>
                    <a:pt x="301708" y="2430470"/>
                    <a:pt x="6433" y="2171707"/>
                    <a:pt x="83" y="1600207"/>
                  </a:cubicBezTo>
                  <a:cubicBezTo>
                    <a:pt x="-6267" y="1028707"/>
                    <a:pt x="346158" y="-3168"/>
                    <a:pt x="1562183" y="7"/>
                  </a:cubicBezTo>
                  <a:cubicBezTo>
                    <a:pt x="2778208" y="3182"/>
                    <a:pt x="3152858" y="971557"/>
                    <a:pt x="3181433" y="1562107"/>
                  </a:cubicBezTo>
                  <a:cubicBezTo>
                    <a:pt x="3210008" y="2152657"/>
                    <a:pt x="2959183" y="2454282"/>
                    <a:pt x="2705183" y="2971807"/>
                  </a:cubicBezTo>
                  <a:cubicBezTo>
                    <a:pt x="2451183" y="3489332"/>
                    <a:pt x="2524208" y="4487870"/>
                    <a:pt x="2228933" y="4495807"/>
                  </a:cubicBezTo>
                  <a:close/>
                </a:path>
              </a:pathLst>
            </a:custGeom>
            <a:noFill/>
            <a:ln w="9525"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8" name="Freeform 177"/>
            <p:cNvSpPr/>
            <p:nvPr/>
          </p:nvSpPr>
          <p:spPr>
            <a:xfrm>
              <a:off x="2344786" y="4546595"/>
              <a:ext cx="183611" cy="323077"/>
            </a:xfrm>
            <a:custGeom>
              <a:avLst/>
              <a:gdLst>
                <a:gd name="connsiteX0" fmla="*/ 486053 w 1095860"/>
                <a:gd name="connsiteY0" fmla="*/ 2505076 h 2505076"/>
                <a:gd name="connsiteX1" fmla="*/ 467003 w 1095860"/>
                <a:gd name="connsiteY1" fmla="*/ 1000126 h 2505076"/>
                <a:gd name="connsiteX2" fmla="*/ 278 w 1095860"/>
                <a:gd name="connsiteY2" fmla="*/ 104776 h 2505076"/>
                <a:gd name="connsiteX3" fmla="*/ 409853 w 1095860"/>
                <a:gd name="connsiteY3" fmla="*/ 1123951 h 2505076"/>
                <a:gd name="connsiteX4" fmla="*/ 1095653 w 1095860"/>
                <a:gd name="connsiteY4" fmla="*/ 1 h 2505076"/>
                <a:gd name="connsiteX5" fmla="*/ 486053 w 1095860"/>
                <a:gd name="connsiteY5" fmla="*/ 1133476 h 2505076"/>
                <a:gd name="connsiteX0-1" fmla="*/ 486053 w 1095860"/>
                <a:gd name="connsiteY0-2" fmla="*/ 2505076 h 2505076"/>
                <a:gd name="connsiteX1-3" fmla="*/ 467003 w 1095860"/>
                <a:gd name="connsiteY1-4" fmla="*/ 1000126 h 2505076"/>
                <a:gd name="connsiteX2-5" fmla="*/ 278 w 1095860"/>
                <a:gd name="connsiteY2-6" fmla="*/ 104776 h 2505076"/>
                <a:gd name="connsiteX3-7" fmla="*/ 409853 w 1095860"/>
                <a:gd name="connsiteY3-8" fmla="*/ 1123951 h 2505076"/>
                <a:gd name="connsiteX4-9" fmla="*/ 1095653 w 1095860"/>
                <a:gd name="connsiteY4-10" fmla="*/ 1 h 2505076"/>
                <a:gd name="connsiteX5-11" fmla="*/ 486053 w 1095860"/>
                <a:gd name="connsiteY5-12" fmla="*/ 1133476 h 2505076"/>
                <a:gd name="connsiteX0-13" fmla="*/ 486066 w 1162527"/>
                <a:gd name="connsiteY0-14" fmla="*/ 2486027 h 2486027"/>
                <a:gd name="connsiteX1-15" fmla="*/ 467016 w 1162527"/>
                <a:gd name="connsiteY1-16" fmla="*/ 981077 h 2486027"/>
                <a:gd name="connsiteX2-17" fmla="*/ 291 w 1162527"/>
                <a:gd name="connsiteY2-18" fmla="*/ 85727 h 2486027"/>
                <a:gd name="connsiteX3-19" fmla="*/ 409866 w 1162527"/>
                <a:gd name="connsiteY3-20" fmla="*/ 1104902 h 2486027"/>
                <a:gd name="connsiteX4-21" fmla="*/ 1162341 w 1162527"/>
                <a:gd name="connsiteY4-22" fmla="*/ 2 h 2486027"/>
                <a:gd name="connsiteX5-23" fmla="*/ 486066 w 1162527"/>
                <a:gd name="connsiteY5-24" fmla="*/ 1114427 h 2486027"/>
                <a:gd name="connsiteX0-25" fmla="*/ 486070 w 1181575"/>
                <a:gd name="connsiteY0-26" fmla="*/ 2495551 h 2495551"/>
                <a:gd name="connsiteX1-27" fmla="*/ 467020 w 1181575"/>
                <a:gd name="connsiteY1-28" fmla="*/ 990601 h 2495551"/>
                <a:gd name="connsiteX2-29" fmla="*/ 295 w 1181575"/>
                <a:gd name="connsiteY2-30" fmla="*/ 95251 h 2495551"/>
                <a:gd name="connsiteX3-31" fmla="*/ 409870 w 1181575"/>
                <a:gd name="connsiteY3-32" fmla="*/ 1114426 h 2495551"/>
                <a:gd name="connsiteX4-33" fmla="*/ 1181395 w 1181575"/>
                <a:gd name="connsiteY4-34" fmla="*/ 1 h 2495551"/>
                <a:gd name="connsiteX5-35" fmla="*/ 486070 w 1181575"/>
                <a:gd name="connsiteY5-36" fmla="*/ 1123951 h 2495551"/>
                <a:gd name="connsiteX0-37" fmla="*/ 486070 w 1181575"/>
                <a:gd name="connsiteY0-38" fmla="*/ 2495551 h 2495551"/>
                <a:gd name="connsiteX1-39" fmla="*/ 467020 w 1181575"/>
                <a:gd name="connsiteY1-40" fmla="*/ 990601 h 2495551"/>
                <a:gd name="connsiteX2-41" fmla="*/ 295 w 1181575"/>
                <a:gd name="connsiteY2-42" fmla="*/ 95251 h 2495551"/>
                <a:gd name="connsiteX3-43" fmla="*/ 409870 w 1181575"/>
                <a:gd name="connsiteY3-44" fmla="*/ 1114426 h 2495551"/>
                <a:gd name="connsiteX4-45" fmla="*/ 1181395 w 1181575"/>
                <a:gd name="connsiteY4-46" fmla="*/ 1 h 2495551"/>
                <a:gd name="connsiteX5-47" fmla="*/ 486070 w 1181575"/>
                <a:gd name="connsiteY5-48" fmla="*/ 1123951 h 2495551"/>
                <a:gd name="connsiteX0-49" fmla="*/ 591228 w 1286733"/>
                <a:gd name="connsiteY0-50" fmla="*/ 2495551 h 2495551"/>
                <a:gd name="connsiteX1-51" fmla="*/ 572178 w 1286733"/>
                <a:gd name="connsiteY1-52" fmla="*/ 990601 h 2495551"/>
                <a:gd name="connsiteX2-53" fmla="*/ 105453 w 1286733"/>
                <a:gd name="connsiteY2-54" fmla="*/ 95251 h 2495551"/>
                <a:gd name="connsiteX3-55" fmla="*/ 515028 w 1286733"/>
                <a:gd name="connsiteY3-56" fmla="*/ 1114426 h 2495551"/>
                <a:gd name="connsiteX4-57" fmla="*/ 1286553 w 1286733"/>
                <a:gd name="connsiteY4-58" fmla="*/ 1 h 2495551"/>
                <a:gd name="connsiteX5-59" fmla="*/ 591228 w 1286733"/>
                <a:gd name="connsiteY5-60" fmla="*/ 1123951 h 2495551"/>
                <a:gd name="connsiteX0-61" fmla="*/ 591228 w 1409595"/>
                <a:gd name="connsiteY0-62" fmla="*/ 2542318 h 2542318"/>
                <a:gd name="connsiteX1-63" fmla="*/ 572178 w 1409595"/>
                <a:gd name="connsiteY1-64" fmla="*/ 1037368 h 2542318"/>
                <a:gd name="connsiteX2-65" fmla="*/ 105453 w 1409595"/>
                <a:gd name="connsiteY2-66" fmla="*/ 142018 h 2542318"/>
                <a:gd name="connsiteX3-67" fmla="*/ 515028 w 1409595"/>
                <a:gd name="connsiteY3-68" fmla="*/ 1161193 h 2542318"/>
                <a:gd name="connsiteX4-69" fmla="*/ 1286553 w 1409595"/>
                <a:gd name="connsiteY4-70" fmla="*/ 46768 h 2542318"/>
                <a:gd name="connsiteX5-71" fmla="*/ 591228 w 1409595"/>
                <a:gd name="connsiteY5-72" fmla="*/ 1170718 h 2542318"/>
                <a:gd name="connsiteX0-73" fmla="*/ 485810 w 1181136"/>
                <a:gd name="connsiteY0-74" fmla="*/ 2495551 h 2495551"/>
                <a:gd name="connsiteX1-75" fmla="*/ 466760 w 1181136"/>
                <a:gd name="connsiteY1-76" fmla="*/ 990601 h 2495551"/>
                <a:gd name="connsiteX2-77" fmla="*/ 35 w 1181136"/>
                <a:gd name="connsiteY2-78" fmla="*/ 95251 h 2495551"/>
                <a:gd name="connsiteX3-79" fmla="*/ 492160 w 1181136"/>
                <a:gd name="connsiteY3-80" fmla="*/ 1117601 h 2495551"/>
                <a:gd name="connsiteX4-81" fmla="*/ 1181135 w 1181136"/>
                <a:gd name="connsiteY4-82" fmla="*/ 1 h 2495551"/>
                <a:gd name="connsiteX5-83" fmla="*/ 485810 w 1181136"/>
                <a:gd name="connsiteY5-84" fmla="*/ 1123951 h 2495551"/>
                <a:gd name="connsiteX0-85" fmla="*/ 485775 w 1181101"/>
                <a:gd name="connsiteY0-86" fmla="*/ 2495551 h 2495551"/>
                <a:gd name="connsiteX1-87" fmla="*/ 492125 w 1181101"/>
                <a:gd name="connsiteY1-88" fmla="*/ 1120776 h 2495551"/>
                <a:gd name="connsiteX2-89" fmla="*/ 0 w 1181101"/>
                <a:gd name="connsiteY2-90" fmla="*/ 95251 h 2495551"/>
                <a:gd name="connsiteX3-91" fmla="*/ 492125 w 1181101"/>
                <a:gd name="connsiteY3-92" fmla="*/ 1117601 h 2495551"/>
                <a:gd name="connsiteX4-93" fmla="*/ 1181100 w 1181101"/>
                <a:gd name="connsiteY4-94" fmla="*/ 1 h 2495551"/>
                <a:gd name="connsiteX5-95" fmla="*/ 485775 w 1181101"/>
                <a:gd name="connsiteY5-96" fmla="*/ 1123951 h 2495551"/>
                <a:gd name="connsiteX0-97" fmla="*/ 492918 w 1188244"/>
                <a:gd name="connsiteY0-98" fmla="*/ 2495551 h 2495551"/>
                <a:gd name="connsiteX1-99" fmla="*/ 499268 w 1188244"/>
                <a:gd name="connsiteY1-100" fmla="*/ 1120776 h 2495551"/>
                <a:gd name="connsiteX2-101" fmla="*/ 0 w 1188244"/>
                <a:gd name="connsiteY2-102" fmla="*/ 104776 h 2495551"/>
                <a:gd name="connsiteX3-103" fmla="*/ 499268 w 1188244"/>
                <a:gd name="connsiteY3-104" fmla="*/ 1117601 h 2495551"/>
                <a:gd name="connsiteX4-105" fmla="*/ 1188243 w 1188244"/>
                <a:gd name="connsiteY4-106" fmla="*/ 1 h 2495551"/>
                <a:gd name="connsiteX5-107" fmla="*/ 492918 w 1188244"/>
                <a:gd name="connsiteY5-108" fmla="*/ 1123951 h 2495551"/>
                <a:gd name="connsiteX0-109" fmla="*/ 492918 w 1188244"/>
                <a:gd name="connsiteY0-110" fmla="*/ 2495551 h 2495551"/>
                <a:gd name="connsiteX1-111" fmla="*/ 499268 w 1188244"/>
                <a:gd name="connsiteY1-112" fmla="*/ 1120776 h 2495551"/>
                <a:gd name="connsiteX2-113" fmla="*/ 0 w 1188244"/>
                <a:gd name="connsiteY2-114" fmla="*/ 104776 h 2495551"/>
                <a:gd name="connsiteX3-115" fmla="*/ 499268 w 1188244"/>
                <a:gd name="connsiteY3-116" fmla="*/ 1117601 h 2495551"/>
                <a:gd name="connsiteX4-117" fmla="*/ 1188243 w 1188244"/>
                <a:gd name="connsiteY4-118" fmla="*/ 1 h 2495551"/>
                <a:gd name="connsiteX5-119" fmla="*/ 492918 w 1188244"/>
                <a:gd name="connsiteY5-120" fmla="*/ 1123951 h 2495551"/>
                <a:gd name="connsiteX0-121" fmla="*/ 481012 w 1176338"/>
                <a:gd name="connsiteY0-122" fmla="*/ 2495551 h 2495551"/>
                <a:gd name="connsiteX1-123" fmla="*/ 487362 w 1176338"/>
                <a:gd name="connsiteY1-124" fmla="*/ 1120776 h 2495551"/>
                <a:gd name="connsiteX2-125" fmla="*/ 0 w 1176338"/>
                <a:gd name="connsiteY2-126" fmla="*/ 97632 h 2495551"/>
                <a:gd name="connsiteX3-127" fmla="*/ 487362 w 1176338"/>
                <a:gd name="connsiteY3-128" fmla="*/ 1117601 h 2495551"/>
                <a:gd name="connsiteX4-129" fmla="*/ 1176337 w 1176338"/>
                <a:gd name="connsiteY4-130" fmla="*/ 1 h 2495551"/>
                <a:gd name="connsiteX5-131" fmla="*/ 481012 w 1176338"/>
                <a:gd name="connsiteY5-132" fmla="*/ 1123951 h 2495551"/>
                <a:gd name="connsiteX0-133" fmla="*/ 541931 w 1237257"/>
                <a:gd name="connsiteY0-134" fmla="*/ 2522958 h 2522958"/>
                <a:gd name="connsiteX1-135" fmla="*/ 548281 w 1237257"/>
                <a:gd name="connsiteY1-136" fmla="*/ 1148183 h 2522958"/>
                <a:gd name="connsiteX2-137" fmla="*/ 60919 w 1237257"/>
                <a:gd name="connsiteY2-138" fmla="*/ 125039 h 2522958"/>
                <a:gd name="connsiteX3-139" fmla="*/ 60920 w 1237257"/>
                <a:gd name="connsiteY3-140" fmla="*/ 129802 h 2522958"/>
                <a:gd name="connsiteX4-141" fmla="*/ 548281 w 1237257"/>
                <a:gd name="connsiteY4-142" fmla="*/ 1145008 h 2522958"/>
                <a:gd name="connsiteX5-143" fmla="*/ 1237256 w 1237257"/>
                <a:gd name="connsiteY5-144" fmla="*/ 27408 h 2522958"/>
                <a:gd name="connsiteX6" fmla="*/ 541931 w 1237257"/>
                <a:gd name="connsiteY6" fmla="*/ 1151358 h 2522958"/>
                <a:gd name="connsiteX0-145" fmla="*/ 498427 w 1193753"/>
                <a:gd name="connsiteY0-146" fmla="*/ 2512648 h 2512648"/>
                <a:gd name="connsiteX1-147" fmla="*/ 504777 w 1193753"/>
                <a:gd name="connsiteY1-148" fmla="*/ 1137873 h 2512648"/>
                <a:gd name="connsiteX2-149" fmla="*/ 17415 w 1193753"/>
                <a:gd name="connsiteY2-150" fmla="*/ 114729 h 2512648"/>
                <a:gd name="connsiteX3-151" fmla="*/ 17416 w 1193753"/>
                <a:gd name="connsiteY3-152" fmla="*/ 119492 h 2512648"/>
                <a:gd name="connsiteX4-153" fmla="*/ 504777 w 1193753"/>
                <a:gd name="connsiteY4-154" fmla="*/ 1134698 h 2512648"/>
                <a:gd name="connsiteX5-155" fmla="*/ 1193752 w 1193753"/>
                <a:gd name="connsiteY5-156" fmla="*/ 17098 h 2512648"/>
                <a:gd name="connsiteX6-157" fmla="*/ 498427 w 1193753"/>
                <a:gd name="connsiteY6-158" fmla="*/ 1141048 h 2512648"/>
                <a:gd name="connsiteX0-159" fmla="*/ 492028 w 1187354"/>
                <a:gd name="connsiteY0-160" fmla="*/ 2515151 h 2515151"/>
                <a:gd name="connsiteX1-161" fmla="*/ 498378 w 1187354"/>
                <a:gd name="connsiteY1-162" fmla="*/ 1140376 h 2515151"/>
                <a:gd name="connsiteX2-163" fmla="*/ 11016 w 1187354"/>
                <a:gd name="connsiteY2-164" fmla="*/ 117232 h 2515151"/>
                <a:gd name="connsiteX3-165" fmla="*/ 77692 w 1187354"/>
                <a:gd name="connsiteY3-166" fmla="*/ 117233 h 2515151"/>
                <a:gd name="connsiteX4-167" fmla="*/ 498378 w 1187354"/>
                <a:gd name="connsiteY4-168" fmla="*/ 1137201 h 2515151"/>
                <a:gd name="connsiteX5-169" fmla="*/ 1187353 w 1187354"/>
                <a:gd name="connsiteY5-170" fmla="*/ 19601 h 2515151"/>
                <a:gd name="connsiteX6-171" fmla="*/ 492028 w 1187354"/>
                <a:gd name="connsiteY6-172" fmla="*/ 1143551 h 2515151"/>
                <a:gd name="connsiteX0-173" fmla="*/ 532325 w 1227651"/>
                <a:gd name="connsiteY0-174" fmla="*/ 2533284 h 2533284"/>
                <a:gd name="connsiteX1-175" fmla="*/ 538675 w 1227651"/>
                <a:gd name="connsiteY1-176" fmla="*/ 1158509 h 2533284"/>
                <a:gd name="connsiteX2-177" fmla="*/ 51313 w 1227651"/>
                <a:gd name="connsiteY2-178" fmla="*/ 135365 h 2533284"/>
                <a:gd name="connsiteX3-179" fmla="*/ 117989 w 1227651"/>
                <a:gd name="connsiteY3-180" fmla="*/ 135366 h 2533284"/>
                <a:gd name="connsiteX4-181" fmla="*/ 538675 w 1227651"/>
                <a:gd name="connsiteY4-182" fmla="*/ 1155334 h 2533284"/>
                <a:gd name="connsiteX5-183" fmla="*/ 1227650 w 1227651"/>
                <a:gd name="connsiteY5-184" fmla="*/ 37734 h 2533284"/>
                <a:gd name="connsiteX6-185" fmla="*/ 532325 w 1227651"/>
                <a:gd name="connsiteY6-186" fmla="*/ 1161684 h 2533284"/>
                <a:gd name="connsiteX0-187" fmla="*/ 481012 w 1176338"/>
                <a:gd name="connsiteY0-188" fmla="*/ 2495551 h 2495551"/>
                <a:gd name="connsiteX1-189" fmla="*/ 487362 w 1176338"/>
                <a:gd name="connsiteY1-190" fmla="*/ 1120776 h 2495551"/>
                <a:gd name="connsiteX2-191" fmla="*/ 0 w 1176338"/>
                <a:gd name="connsiteY2-192" fmla="*/ 97632 h 2495551"/>
                <a:gd name="connsiteX3-193" fmla="*/ 487362 w 1176338"/>
                <a:gd name="connsiteY3-194" fmla="*/ 1117601 h 2495551"/>
                <a:gd name="connsiteX4-195" fmla="*/ 1176337 w 1176338"/>
                <a:gd name="connsiteY4-196" fmla="*/ 1 h 2495551"/>
                <a:gd name="connsiteX5-197" fmla="*/ 481012 w 1176338"/>
                <a:gd name="connsiteY5-198" fmla="*/ 1123951 h 2495551"/>
                <a:gd name="connsiteX0-199" fmla="*/ 481012 w 1176342"/>
                <a:gd name="connsiteY0-200" fmla="*/ 2496877 h 2496877"/>
                <a:gd name="connsiteX1-201" fmla="*/ 487362 w 1176342"/>
                <a:gd name="connsiteY1-202" fmla="*/ 1122102 h 2496877"/>
                <a:gd name="connsiteX2-203" fmla="*/ 0 w 1176342"/>
                <a:gd name="connsiteY2-204" fmla="*/ 98958 h 2496877"/>
                <a:gd name="connsiteX3-205" fmla="*/ 487362 w 1176342"/>
                <a:gd name="connsiteY3-206" fmla="*/ 1118927 h 2496877"/>
                <a:gd name="connsiteX4-207" fmla="*/ 1176337 w 1176342"/>
                <a:gd name="connsiteY4-208" fmla="*/ 1327 h 2496877"/>
                <a:gd name="connsiteX5-209" fmla="*/ 476249 w 1176342"/>
                <a:gd name="connsiteY5-210" fmla="*/ 899058 h 2496877"/>
                <a:gd name="connsiteX0-211" fmla="*/ 481012 w 1176361"/>
                <a:gd name="connsiteY0-212" fmla="*/ 2495896 h 2495896"/>
                <a:gd name="connsiteX1-213" fmla="*/ 487362 w 1176361"/>
                <a:gd name="connsiteY1-214" fmla="*/ 1121121 h 2495896"/>
                <a:gd name="connsiteX2-215" fmla="*/ 0 w 1176361"/>
                <a:gd name="connsiteY2-216" fmla="*/ 97977 h 2495896"/>
                <a:gd name="connsiteX3-217" fmla="*/ 487362 w 1176361"/>
                <a:gd name="connsiteY3-218" fmla="*/ 1117946 h 2495896"/>
                <a:gd name="connsiteX4-219" fmla="*/ 1176337 w 1176361"/>
                <a:gd name="connsiteY4-220" fmla="*/ 346 h 2495896"/>
                <a:gd name="connsiteX5-221" fmla="*/ 514349 w 1176361"/>
                <a:gd name="connsiteY5-222" fmla="*/ 1000471 h 2495896"/>
                <a:gd name="connsiteX0-223" fmla="*/ 481012 w 1262272"/>
                <a:gd name="connsiteY0-224" fmla="*/ 2531587 h 2531587"/>
                <a:gd name="connsiteX1-225" fmla="*/ 487362 w 1262272"/>
                <a:gd name="connsiteY1-226" fmla="*/ 1156812 h 2531587"/>
                <a:gd name="connsiteX2-227" fmla="*/ 0 w 1262272"/>
                <a:gd name="connsiteY2-228" fmla="*/ 133668 h 2531587"/>
                <a:gd name="connsiteX3-229" fmla="*/ 487362 w 1262272"/>
                <a:gd name="connsiteY3-230" fmla="*/ 1153637 h 2531587"/>
                <a:gd name="connsiteX4-231" fmla="*/ 1176337 w 1262272"/>
                <a:gd name="connsiteY4-232" fmla="*/ 36037 h 2531587"/>
                <a:gd name="connsiteX5-233" fmla="*/ 514349 w 1262272"/>
                <a:gd name="connsiteY5-234" fmla="*/ 1036162 h 2531587"/>
                <a:gd name="connsiteX0-235" fmla="*/ 481012 w 1176357"/>
                <a:gd name="connsiteY0-236" fmla="*/ 2495651 h 2495651"/>
                <a:gd name="connsiteX1-237" fmla="*/ 487362 w 1176357"/>
                <a:gd name="connsiteY1-238" fmla="*/ 1120876 h 2495651"/>
                <a:gd name="connsiteX2-239" fmla="*/ 0 w 1176357"/>
                <a:gd name="connsiteY2-240" fmla="*/ 97732 h 2495651"/>
                <a:gd name="connsiteX3-241" fmla="*/ 489743 w 1176357"/>
                <a:gd name="connsiteY3-242" fmla="*/ 1062932 h 2495651"/>
                <a:gd name="connsiteX4-243" fmla="*/ 1176337 w 1176357"/>
                <a:gd name="connsiteY4-244" fmla="*/ 101 h 2495651"/>
                <a:gd name="connsiteX5-245" fmla="*/ 514349 w 1176357"/>
                <a:gd name="connsiteY5-246" fmla="*/ 1000226 h 2495651"/>
                <a:gd name="connsiteX0-247" fmla="*/ 481376 w 1176721"/>
                <a:gd name="connsiteY0-248" fmla="*/ 2495651 h 2495651"/>
                <a:gd name="connsiteX1-249" fmla="*/ 411526 w 1176721"/>
                <a:gd name="connsiteY1-250" fmla="*/ 1087538 h 2495651"/>
                <a:gd name="connsiteX2-251" fmla="*/ 364 w 1176721"/>
                <a:gd name="connsiteY2-252" fmla="*/ 97732 h 2495651"/>
                <a:gd name="connsiteX3-253" fmla="*/ 490107 w 1176721"/>
                <a:gd name="connsiteY3-254" fmla="*/ 1062932 h 2495651"/>
                <a:gd name="connsiteX4-255" fmla="*/ 1176701 w 1176721"/>
                <a:gd name="connsiteY4-256" fmla="*/ 101 h 2495651"/>
                <a:gd name="connsiteX5-257" fmla="*/ 514713 w 1176721"/>
                <a:gd name="connsiteY5-258" fmla="*/ 1000226 h 2495651"/>
                <a:gd name="connsiteX0-259" fmla="*/ 481043 w 1176388"/>
                <a:gd name="connsiteY0-260" fmla="*/ 2495651 h 2495651"/>
                <a:gd name="connsiteX1-261" fmla="*/ 465962 w 1176388"/>
                <a:gd name="connsiteY1-262" fmla="*/ 1094682 h 2495651"/>
                <a:gd name="connsiteX2-263" fmla="*/ 31 w 1176388"/>
                <a:gd name="connsiteY2-264" fmla="*/ 97732 h 2495651"/>
                <a:gd name="connsiteX3-265" fmla="*/ 489774 w 1176388"/>
                <a:gd name="connsiteY3-266" fmla="*/ 1062932 h 2495651"/>
                <a:gd name="connsiteX4-267" fmla="*/ 1176368 w 1176388"/>
                <a:gd name="connsiteY4-268" fmla="*/ 101 h 2495651"/>
                <a:gd name="connsiteX5-269" fmla="*/ 514380 w 1176388"/>
                <a:gd name="connsiteY5-270" fmla="*/ 1000226 h 2495651"/>
                <a:gd name="connsiteX0-271" fmla="*/ 481281 w 1176950"/>
                <a:gd name="connsiteY0-272" fmla="*/ 2495760 h 2495760"/>
                <a:gd name="connsiteX1-273" fmla="*/ 466200 w 1176950"/>
                <a:gd name="connsiteY1-274" fmla="*/ 1094791 h 2495760"/>
                <a:gd name="connsiteX2-275" fmla="*/ 269 w 1176950"/>
                <a:gd name="connsiteY2-276" fmla="*/ 97841 h 2495760"/>
                <a:gd name="connsiteX3-277" fmla="*/ 411430 w 1176950"/>
                <a:gd name="connsiteY3-278" fmla="*/ 1091616 h 2495760"/>
                <a:gd name="connsiteX4-279" fmla="*/ 1176606 w 1176950"/>
                <a:gd name="connsiteY4-280" fmla="*/ 210 h 2495760"/>
                <a:gd name="connsiteX5-281" fmla="*/ 514618 w 1176950"/>
                <a:gd name="connsiteY5-282" fmla="*/ 1000335 h 2495760"/>
                <a:gd name="connsiteX0-283" fmla="*/ 595689 w 1291358"/>
                <a:gd name="connsiteY0-284" fmla="*/ 2495760 h 2495760"/>
                <a:gd name="connsiteX1-285" fmla="*/ 580608 w 1291358"/>
                <a:gd name="connsiteY1-286" fmla="*/ 1094791 h 2495760"/>
                <a:gd name="connsiteX2-287" fmla="*/ 114677 w 1291358"/>
                <a:gd name="connsiteY2-288" fmla="*/ 97841 h 2495760"/>
                <a:gd name="connsiteX3-289" fmla="*/ 525838 w 1291358"/>
                <a:gd name="connsiteY3-290" fmla="*/ 1091616 h 2495760"/>
                <a:gd name="connsiteX4-291" fmla="*/ 1291014 w 1291358"/>
                <a:gd name="connsiteY4-292" fmla="*/ 210 h 2495760"/>
                <a:gd name="connsiteX5-293" fmla="*/ 629026 w 1291358"/>
                <a:gd name="connsiteY5-294" fmla="*/ 1000335 h 2495760"/>
                <a:gd name="connsiteX0-295" fmla="*/ 595689 w 1402758"/>
                <a:gd name="connsiteY0-296" fmla="*/ 2548777 h 2548777"/>
                <a:gd name="connsiteX1-297" fmla="*/ 580608 w 1402758"/>
                <a:gd name="connsiteY1-298" fmla="*/ 1147808 h 2548777"/>
                <a:gd name="connsiteX2-299" fmla="*/ 114677 w 1402758"/>
                <a:gd name="connsiteY2-300" fmla="*/ 150858 h 2548777"/>
                <a:gd name="connsiteX3-301" fmla="*/ 525838 w 1402758"/>
                <a:gd name="connsiteY3-302" fmla="*/ 1144633 h 2548777"/>
                <a:gd name="connsiteX4-303" fmla="*/ 1291014 w 1402758"/>
                <a:gd name="connsiteY4-304" fmla="*/ 53227 h 2548777"/>
                <a:gd name="connsiteX5-305" fmla="*/ 629026 w 1402758"/>
                <a:gd name="connsiteY5-306" fmla="*/ 1053352 h 2548777"/>
                <a:gd name="connsiteX0-307" fmla="*/ 595689 w 1291765"/>
                <a:gd name="connsiteY0-308" fmla="*/ 2495620 h 2495620"/>
                <a:gd name="connsiteX1-309" fmla="*/ 580608 w 1291765"/>
                <a:gd name="connsiteY1-310" fmla="*/ 1094651 h 2495620"/>
                <a:gd name="connsiteX2-311" fmla="*/ 114677 w 1291765"/>
                <a:gd name="connsiteY2-312" fmla="*/ 97701 h 2495620"/>
                <a:gd name="connsiteX3-313" fmla="*/ 525838 w 1291765"/>
                <a:gd name="connsiteY3-314" fmla="*/ 1091476 h 2495620"/>
                <a:gd name="connsiteX4-315" fmla="*/ 1291014 w 1291765"/>
                <a:gd name="connsiteY4-316" fmla="*/ 70 h 2495620"/>
                <a:gd name="connsiteX5-317" fmla="*/ 674270 w 1291765"/>
                <a:gd name="connsiteY5-318" fmla="*/ 1038295 h 2495620"/>
                <a:gd name="connsiteX0-319" fmla="*/ 595689 w 1291602"/>
                <a:gd name="connsiteY0-320" fmla="*/ 2496473 h 2496473"/>
                <a:gd name="connsiteX1-321" fmla="*/ 580608 w 1291602"/>
                <a:gd name="connsiteY1-322" fmla="*/ 1095504 h 2496473"/>
                <a:gd name="connsiteX2-323" fmla="*/ 114677 w 1291602"/>
                <a:gd name="connsiteY2-324" fmla="*/ 98554 h 2496473"/>
                <a:gd name="connsiteX3-325" fmla="*/ 525838 w 1291602"/>
                <a:gd name="connsiteY3-326" fmla="*/ 1092329 h 2496473"/>
                <a:gd name="connsiteX4-327" fmla="*/ 1291014 w 1291602"/>
                <a:gd name="connsiteY4-328" fmla="*/ 923 h 2496473"/>
                <a:gd name="connsiteX5-329" fmla="*/ 652840 w 1291602"/>
                <a:gd name="connsiteY5-330" fmla="*/ 905799 h 2496473"/>
                <a:gd name="connsiteX6-331" fmla="*/ 674270 w 1291602"/>
                <a:gd name="connsiteY6-332" fmla="*/ 1039148 h 2496473"/>
                <a:gd name="connsiteX0-333" fmla="*/ 595689 w 1291879"/>
                <a:gd name="connsiteY0-334" fmla="*/ 2495621 h 2495621"/>
                <a:gd name="connsiteX1-335" fmla="*/ 580608 w 1291879"/>
                <a:gd name="connsiteY1-336" fmla="*/ 1094652 h 2495621"/>
                <a:gd name="connsiteX2-337" fmla="*/ 114677 w 1291879"/>
                <a:gd name="connsiteY2-338" fmla="*/ 97702 h 2495621"/>
                <a:gd name="connsiteX3-339" fmla="*/ 525838 w 1291879"/>
                <a:gd name="connsiteY3-340" fmla="*/ 1091477 h 2495621"/>
                <a:gd name="connsiteX4-341" fmla="*/ 1291014 w 1291879"/>
                <a:gd name="connsiteY4-342" fmla="*/ 71 h 2495621"/>
                <a:gd name="connsiteX5-343" fmla="*/ 674270 w 1291879"/>
                <a:gd name="connsiteY5-344" fmla="*/ 1038296 h 2495621"/>
                <a:gd name="connsiteX0-345" fmla="*/ 595689 w 1295478"/>
                <a:gd name="connsiteY0-346" fmla="*/ 2495606 h 2495606"/>
                <a:gd name="connsiteX1-347" fmla="*/ 580608 w 1295478"/>
                <a:gd name="connsiteY1-348" fmla="*/ 1094637 h 2495606"/>
                <a:gd name="connsiteX2-349" fmla="*/ 114677 w 1295478"/>
                <a:gd name="connsiteY2-350" fmla="*/ 97687 h 2495606"/>
                <a:gd name="connsiteX3-351" fmla="*/ 525838 w 1295478"/>
                <a:gd name="connsiteY3-352" fmla="*/ 1091462 h 2495606"/>
                <a:gd name="connsiteX4-353" fmla="*/ 1291014 w 1295478"/>
                <a:gd name="connsiteY4-354" fmla="*/ 56 h 2495606"/>
                <a:gd name="connsiteX5-355" fmla="*/ 826670 w 1295478"/>
                <a:gd name="connsiteY5-356" fmla="*/ 1145437 h 2495606"/>
                <a:gd name="connsiteX0-357" fmla="*/ 595689 w 1291734"/>
                <a:gd name="connsiteY0-358" fmla="*/ 2495579 h 2495579"/>
                <a:gd name="connsiteX1-359" fmla="*/ 580608 w 1291734"/>
                <a:gd name="connsiteY1-360" fmla="*/ 1094610 h 2495579"/>
                <a:gd name="connsiteX2-361" fmla="*/ 114677 w 1291734"/>
                <a:gd name="connsiteY2-362" fmla="*/ 97660 h 2495579"/>
                <a:gd name="connsiteX3-363" fmla="*/ 525838 w 1291734"/>
                <a:gd name="connsiteY3-364" fmla="*/ 1091435 h 2495579"/>
                <a:gd name="connsiteX4-365" fmla="*/ 1291014 w 1291734"/>
                <a:gd name="connsiteY4-366" fmla="*/ 29 h 2495579"/>
                <a:gd name="connsiteX5-367" fmla="*/ 662364 w 1291734"/>
                <a:gd name="connsiteY5-368" fmla="*/ 1057304 h 2495579"/>
                <a:gd name="connsiteX0-369" fmla="*/ 482512 w 1179310"/>
                <a:gd name="connsiteY0-370" fmla="*/ 2495556 h 2495556"/>
                <a:gd name="connsiteX1-371" fmla="*/ 467431 w 1179310"/>
                <a:gd name="connsiteY1-372" fmla="*/ 1094587 h 2495556"/>
                <a:gd name="connsiteX2-373" fmla="*/ 1500 w 1179310"/>
                <a:gd name="connsiteY2-374" fmla="*/ 97637 h 2495556"/>
                <a:gd name="connsiteX3-375" fmla="*/ 350749 w 1179310"/>
                <a:gd name="connsiteY3-376" fmla="*/ 1072362 h 2495556"/>
                <a:gd name="connsiteX4-377" fmla="*/ 1177837 w 1179310"/>
                <a:gd name="connsiteY4-378" fmla="*/ 6 h 2495556"/>
                <a:gd name="connsiteX5-379" fmla="*/ 549187 w 1179310"/>
                <a:gd name="connsiteY5-380" fmla="*/ 1057281 h 2495556"/>
                <a:gd name="connsiteX0-381" fmla="*/ 482858 w 1179656"/>
                <a:gd name="connsiteY0-382" fmla="*/ 2495556 h 2495556"/>
                <a:gd name="connsiteX1-383" fmla="*/ 482065 w 1179656"/>
                <a:gd name="connsiteY1-384" fmla="*/ 1004099 h 2495556"/>
                <a:gd name="connsiteX2-385" fmla="*/ 1846 w 1179656"/>
                <a:gd name="connsiteY2-386" fmla="*/ 97637 h 2495556"/>
                <a:gd name="connsiteX3-387" fmla="*/ 351095 w 1179656"/>
                <a:gd name="connsiteY3-388" fmla="*/ 1072362 h 2495556"/>
                <a:gd name="connsiteX4-389" fmla="*/ 1178183 w 1179656"/>
                <a:gd name="connsiteY4-390" fmla="*/ 6 h 2495556"/>
                <a:gd name="connsiteX5-391" fmla="*/ 549533 w 1179656"/>
                <a:gd name="connsiteY5-392" fmla="*/ 1057281 h 2495556"/>
                <a:gd name="connsiteX0-393" fmla="*/ 482858 w 1180436"/>
                <a:gd name="connsiteY0-394" fmla="*/ 2495588 h 2495588"/>
                <a:gd name="connsiteX1-395" fmla="*/ 482065 w 1180436"/>
                <a:gd name="connsiteY1-396" fmla="*/ 1004131 h 2495588"/>
                <a:gd name="connsiteX2-397" fmla="*/ 1846 w 1180436"/>
                <a:gd name="connsiteY2-398" fmla="*/ 97669 h 2495588"/>
                <a:gd name="connsiteX3-399" fmla="*/ 351095 w 1180436"/>
                <a:gd name="connsiteY3-400" fmla="*/ 1072394 h 2495588"/>
                <a:gd name="connsiteX4-401" fmla="*/ 1178183 w 1180436"/>
                <a:gd name="connsiteY4-402" fmla="*/ 38 h 2495588"/>
                <a:gd name="connsiteX5-403" fmla="*/ 590015 w 1180436"/>
                <a:gd name="connsiteY5-404" fmla="*/ 1033500 h 2495588"/>
                <a:gd name="connsiteX0-405" fmla="*/ 482549 w 1179961"/>
                <a:gd name="connsiteY0-406" fmla="*/ 2495566 h 2495566"/>
                <a:gd name="connsiteX1-407" fmla="*/ 481756 w 1179961"/>
                <a:gd name="connsiteY1-408" fmla="*/ 1004109 h 2495566"/>
                <a:gd name="connsiteX2-409" fmla="*/ 1537 w 1179961"/>
                <a:gd name="connsiteY2-410" fmla="*/ 97647 h 2495566"/>
                <a:gd name="connsiteX3-411" fmla="*/ 360311 w 1179961"/>
                <a:gd name="connsiteY3-412" fmla="*/ 1058085 h 2495566"/>
                <a:gd name="connsiteX4-413" fmla="*/ 1177874 w 1179961"/>
                <a:gd name="connsiteY4-414" fmla="*/ 16 h 2495566"/>
                <a:gd name="connsiteX5-415" fmla="*/ 589706 w 1179961"/>
                <a:gd name="connsiteY5-416" fmla="*/ 1033478 h 2495566"/>
                <a:gd name="connsiteX0-417" fmla="*/ 590850 w 1288262"/>
                <a:gd name="connsiteY0-418" fmla="*/ 2495566 h 2495566"/>
                <a:gd name="connsiteX1-419" fmla="*/ 590057 w 1288262"/>
                <a:gd name="connsiteY1-420" fmla="*/ 1004109 h 2495566"/>
                <a:gd name="connsiteX2-421" fmla="*/ 109838 w 1288262"/>
                <a:gd name="connsiteY2-422" fmla="*/ 97647 h 2495566"/>
                <a:gd name="connsiteX3-423" fmla="*/ 468612 w 1288262"/>
                <a:gd name="connsiteY3-424" fmla="*/ 1058085 h 2495566"/>
                <a:gd name="connsiteX4-425" fmla="*/ 1286175 w 1288262"/>
                <a:gd name="connsiteY4-426" fmla="*/ 16 h 2495566"/>
                <a:gd name="connsiteX5-427" fmla="*/ 698007 w 1288262"/>
                <a:gd name="connsiteY5-428" fmla="*/ 1033478 h 2495566"/>
                <a:gd name="connsiteX0-429" fmla="*/ 673392 w 1370804"/>
                <a:gd name="connsiteY0-430" fmla="*/ 2495566 h 2495566"/>
                <a:gd name="connsiteX1-431" fmla="*/ 672599 w 1370804"/>
                <a:gd name="connsiteY1-432" fmla="*/ 1004109 h 2495566"/>
                <a:gd name="connsiteX2-433" fmla="*/ 99512 w 1370804"/>
                <a:gd name="connsiteY2-434" fmla="*/ 133366 h 2495566"/>
                <a:gd name="connsiteX3-435" fmla="*/ 551154 w 1370804"/>
                <a:gd name="connsiteY3-436" fmla="*/ 1058085 h 2495566"/>
                <a:gd name="connsiteX4-437" fmla="*/ 1368717 w 1370804"/>
                <a:gd name="connsiteY4-438" fmla="*/ 16 h 2495566"/>
                <a:gd name="connsiteX5-439" fmla="*/ 780549 w 1370804"/>
                <a:gd name="connsiteY5-440" fmla="*/ 1033478 h 2495566"/>
                <a:gd name="connsiteX0-441" fmla="*/ 647787 w 1345199"/>
                <a:gd name="connsiteY0-442" fmla="*/ 2495566 h 2495566"/>
                <a:gd name="connsiteX1-443" fmla="*/ 646994 w 1345199"/>
                <a:gd name="connsiteY1-444" fmla="*/ 1004109 h 2495566"/>
                <a:gd name="connsiteX2-445" fmla="*/ 102482 w 1345199"/>
                <a:gd name="connsiteY2-446" fmla="*/ 111934 h 2495566"/>
                <a:gd name="connsiteX3-447" fmla="*/ 525549 w 1345199"/>
                <a:gd name="connsiteY3-448" fmla="*/ 1058085 h 2495566"/>
                <a:gd name="connsiteX4-449" fmla="*/ 1343112 w 1345199"/>
                <a:gd name="connsiteY4-450" fmla="*/ 16 h 2495566"/>
                <a:gd name="connsiteX5-451" fmla="*/ 754944 w 1345199"/>
                <a:gd name="connsiteY5-452" fmla="*/ 1033478 h 2495566"/>
                <a:gd name="connsiteX0-453" fmla="*/ 629733 w 1327145"/>
                <a:gd name="connsiteY0-454" fmla="*/ 2495566 h 2495566"/>
                <a:gd name="connsiteX1-455" fmla="*/ 628940 w 1327145"/>
                <a:gd name="connsiteY1-456" fmla="*/ 1004109 h 2495566"/>
                <a:gd name="connsiteX2-457" fmla="*/ 84428 w 1327145"/>
                <a:gd name="connsiteY2-458" fmla="*/ 111934 h 2495566"/>
                <a:gd name="connsiteX3-459" fmla="*/ 507495 w 1327145"/>
                <a:gd name="connsiteY3-460" fmla="*/ 1058085 h 2495566"/>
                <a:gd name="connsiteX4-461" fmla="*/ 1325058 w 1327145"/>
                <a:gd name="connsiteY4-462" fmla="*/ 16 h 2495566"/>
                <a:gd name="connsiteX5-463" fmla="*/ 736890 w 1327145"/>
                <a:gd name="connsiteY5-464" fmla="*/ 1033478 h 2495566"/>
                <a:gd name="connsiteX0-465" fmla="*/ 647786 w 1345198"/>
                <a:gd name="connsiteY0-466" fmla="*/ 2495566 h 2495566"/>
                <a:gd name="connsiteX1-467" fmla="*/ 646993 w 1345198"/>
                <a:gd name="connsiteY1-468" fmla="*/ 1004109 h 2495566"/>
                <a:gd name="connsiteX2-469" fmla="*/ 102481 w 1345198"/>
                <a:gd name="connsiteY2-470" fmla="*/ 111934 h 2495566"/>
                <a:gd name="connsiteX3-471" fmla="*/ 525548 w 1345198"/>
                <a:gd name="connsiteY3-472" fmla="*/ 1058085 h 2495566"/>
                <a:gd name="connsiteX4-473" fmla="*/ 1343111 w 1345198"/>
                <a:gd name="connsiteY4-474" fmla="*/ 16 h 2495566"/>
                <a:gd name="connsiteX5-475" fmla="*/ 754943 w 1345198"/>
                <a:gd name="connsiteY5-476" fmla="*/ 1033478 h 2495566"/>
                <a:gd name="connsiteX0-477" fmla="*/ 687819 w 1385231"/>
                <a:gd name="connsiteY0-478" fmla="*/ 2495566 h 2495566"/>
                <a:gd name="connsiteX1-479" fmla="*/ 687026 w 1385231"/>
                <a:gd name="connsiteY1-480" fmla="*/ 1004109 h 2495566"/>
                <a:gd name="connsiteX2-481" fmla="*/ 142514 w 1385231"/>
                <a:gd name="connsiteY2-482" fmla="*/ 111934 h 2495566"/>
                <a:gd name="connsiteX3-483" fmla="*/ 565581 w 1385231"/>
                <a:gd name="connsiteY3-484" fmla="*/ 1058085 h 2495566"/>
                <a:gd name="connsiteX4-485" fmla="*/ 1383144 w 1385231"/>
                <a:gd name="connsiteY4-486" fmla="*/ 16 h 2495566"/>
                <a:gd name="connsiteX5-487" fmla="*/ 794976 w 1385231"/>
                <a:gd name="connsiteY5-488" fmla="*/ 1033478 h 2495566"/>
                <a:gd name="connsiteX0-489" fmla="*/ 675000 w 1372412"/>
                <a:gd name="connsiteY0-490" fmla="*/ 2495566 h 2495566"/>
                <a:gd name="connsiteX1-491" fmla="*/ 674207 w 1372412"/>
                <a:gd name="connsiteY1-492" fmla="*/ 1004109 h 2495566"/>
                <a:gd name="connsiteX2-493" fmla="*/ 129695 w 1372412"/>
                <a:gd name="connsiteY2-494" fmla="*/ 111934 h 2495566"/>
                <a:gd name="connsiteX3-495" fmla="*/ 552762 w 1372412"/>
                <a:gd name="connsiteY3-496" fmla="*/ 1058085 h 2495566"/>
                <a:gd name="connsiteX4-497" fmla="*/ 1370325 w 1372412"/>
                <a:gd name="connsiteY4-498" fmla="*/ 16 h 2495566"/>
                <a:gd name="connsiteX5-499" fmla="*/ 782157 w 1372412"/>
                <a:gd name="connsiteY5-500" fmla="*/ 1033478 h 2495566"/>
                <a:gd name="connsiteX0-501" fmla="*/ 675000 w 1502594"/>
                <a:gd name="connsiteY0-502" fmla="*/ 2546661 h 2546661"/>
                <a:gd name="connsiteX1-503" fmla="*/ 674207 w 1502594"/>
                <a:gd name="connsiteY1-504" fmla="*/ 1055204 h 2546661"/>
                <a:gd name="connsiteX2-505" fmla="*/ 129695 w 1502594"/>
                <a:gd name="connsiteY2-506" fmla="*/ 163029 h 2546661"/>
                <a:gd name="connsiteX3-507" fmla="*/ 552762 w 1502594"/>
                <a:gd name="connsiteY3-508" fmla="*/ 1109180 h 2546661"/>
                <a:gd name="connsiteX4-509" fmla="*/ 1370325 w 1502594"/>
                <a:gd name="connsiteY4-510" fmla="*/ 51111 h 2546661"/>
                <a:gd name="connsiteX5-511" fmla="*/ 782157 w 1502594"/>
                <a:gd name="connsiteY5-512" fmla="*/ 1084573 h 2546661"/>
                <a:gd name="connsiteX0-513" fmla="*/ 645869 w 1473463"/>
                <a:gd name="connsiteY0-514" fmla="*/ 2546661 h 2546661"/>
                <a:gd name="connsiteX1-515" fmla="*/ 645076 w 1473463"/>
                <a:gd name="connsiteY1-516" fmla="*/ 1055204 h 2546661"/>
                <a:gd name="connsiteX2-517" fmla="*/ 100564 w 1473463"/>
                <a:gd name="connsiteY2-518" fmla="*/ 163029 h 2546661"/>
                <a:gd name="connsiteX3-519" fmla="*/ 523631 w 1473463"/>
                <a:gd name="connsiteY3-520" fmla="*/ 1109180 h 2546661"/>
                <a:gd name="connsiteX4-521" fmla="*/ 1341194 w 1473463"/>
                <a:gd name="connsiteY4-522" fmla="*/ 51111 h 2546661"/>
                <a:gd name="connsiteX5-523" fmla="*/ 753026 w 1473463"/>
                <a:gd name="connsiteY5-524" fmla="*/ 1084573 h 2546661"/>
                <a:gd name="connsiteX0-525" fmla="*/ 648747 w 1476341"/>
                <a:gd name="connsiteY0-526" fmla="*/ 2546661 h 2546661"/>
                <a:gd name="connsiteX1-527" fmla="*/ 647954 w 1476341"/>
                <a:gd name="connsiteY1-528" fmla="*/ 1055204 h 2546661"/>
                <a:gd name="connsiteX2-529" fmla="*/ 103442 w 1476341"/>
                <a:gd name="connsiteY2-530" fmla="*/ 163029 h 2546661"/>
                <a:gd name="connsiteX3-531" fmla="*/ 526509 w 1476341"/>
                <a:gd name="connsiteY3-532" fmla="*/ 1109180 h 2546661"/>
                <a:gd name="connsiteX4-533" fmla="*/ 1344072 w 1476341"/>
                <a:gd name="connsiteY4-534" fmla="*/ 51111 h 2546661"/>
                <a:gd name="connsiteX5-535" fmla="*/ 755904 w 1476341"/>
                <a:gd name="connsiteY5-536" fmla="*/ 1084573 h 2546661"/>
                <a:gd name="connsiteX0-537" fmla="*/ 648747 w 1476341"/>
                <a:gd name="connsiteY0-538" fmla="*/ 2546661 h 2546661"/>
                <a:gd name="connsiteX1-539" fmla="*/ 647954 w 1476341"/>
                <a:gd name="connsiteY1-540" fmla="*/ 1055204 h 2546661"/>
                <a:gd name="connsiteX2-541" fmla="*/ 103442 w 1476341"/>
                <a:gd name="connsiteY2-542" fmla="*/ 163029 h 2546661"/>
                <a:gd name="connsiteX3-543" fmla="*/ 526509 w 1476341"/>
                <a:gd name="connsiteY3-544" fmla="*/ 1109180 h 2546661"/>
                <a:gd name="connsiteX4-545" fmla="*/ 1344072 w 1476341"/>
                <a:gd name="connsiteY4-546" fmla="*/ 51111 h 2546661"/>
                <a:gd name="connsiteX5-547" fmla="*/ 755904 w 1476341"/>
                <a:gd name="connsiteY5-548" fmla="*/ 1084573 h 2546661"/>
                <a:gd name="connsiteX6-549" fmla="*/ 755903 w 1476341"/>
                <a:gd name="connsiteY6-550" fmla="*/ 1079812 h 2546661"/>
                <a:gd name="connsiteX0-551" fmla="*/ 648747 w 1476341"/>
                <a:gd name="connsiteY0-552" fmla="*/ 2546661 h 2546661"/>
                <a:gd name="connsiteX1-553" fmla="*/ 647954 w 1476341"/>
                <a:gd name="connsiteY1-554" fmla="*/ 1055204 h 2546661"/>
                <a:gd name="connsiteX2-555" fmla="*/ 103442 w 1476341"/>
                <a:gd name="connsiteY2-556" fmla="*/ 163029 h 2546661"/>
                <a:gd name="connsiteX3-557" fmla="*/ 526509 w 1476341"/>
                <a:gd name="connsiteY3-558" fmla="*/ 1109180 h 2546661"/>
                <a:gd name="connsiteX4-559" fmla="*/ 1344072 w 1476341"/>
                <a:gd name="connsiteY4-560" fmla="*/ 51111 h 2546661"/>
                <a:gd name="connsiteX5-561" fmla="*/ 755904 w 1476341"/>
                <a:gd name="connsiteY5-562" fmla="*/ 1084573 h 2546661"/>
                <a:gd name="connsiteX6-563" fmla="*/ 665416 w 1476341"/>
                <a:gd name="connsiteY6-564" fmla="*/ 1153630 h 2546661"/>
                <a:gd name="connsiteX0-565" fmla="*/ 648747 w 1476341"/>
                <a:gd name="connsiteY0-566" fmla="*/ 2546661 h 2546661"/>
                <a:gd name="connsiteX1-567" fmla="*/ 647954 w 1476341"/>
                <a:gd name="connsiteY1-568" fmla="*/ 1055204 h 2546661"/>
                <a:gd name="connsiteX2-569" fmla="*/ 103442 w 1476341"/>
                <a:gd name="connsiteY2-570" fmla="*/ 163029 h 2546661"/>
                <a:gd name="connsiteX3-571" fmla="*/ 526509 w 1476341"/>
                <a:gd name="connsiteY3-572" fmla="*/ 1109180 h 2546661"/>
                <a:gd name="connsiteX4-573" fmla="*/ 1344072 w 1476341"/>
                <a:gd name="connsiteY4-574" fmla="*/ 51111 h 2546661"/>
                <a:gd name="connsiteX5-575" fmla="*/ 755904 w 1476341"/>
                <a:gd name="connsiteY5-576" fmla="*/ 1084573 h 2546661"/>
                <a:gd name="connsiteX6-577" fmla="*/ 624935 w 1476341"/>
                <a:gd name="connsiteY6-578" fmla="*/ 948843 h 2546661"/>
                <a:gd name="connsiteX0-579" fmla="*/ 648747 w 1473490"/>
                <a:gd name="connsiteY0-580" fmla="*/ 2546661 h 2546661"/>
                <a:gd name="connsiteX1-581" fmla="*/ 647954 w 1473490"/>
                <a:gd name="connsiteY1-582" fmla="*/ 1055204 h 2546661"/>
                <a:gd name="connsiteX2-583" fmla="*/ 103442 w 1473490"/>
                <a:gd name="connsiteY2-584" fmla="*/ 163029 h 2546661"/>
                <a:gd name="connsiteX3-585" fmla="*/ 526509 w 1473490"/>
                <a:gd name="connsiteY3-586" fmla="*/ 1109180 h 2546661"/>
                <a:gd name="connsiteX4-587" fmla="*/ 1344072 w 1473490"/>
                <a:gd name="connsiteY4-588" fmla="*/ 51111 h 2546661"/>
                <a:gd name="connsiteX5-589" fmla="*/ 755904 w 1473490"/>
                <a:gd name="connsiteY5-590" fmla="*/ 1084573 h 2546661"/>
                <a:gd name="connsiteX6-591" fmla="*/ 624935 w 1473490"/>
                <a:gd name="connsiteY6-592" fmla="*/ 948843 h 2546661"/>
                <a:gd name="connsiteX0-593" fmla="*/ 648747 w 1477073"/>
                <a:gd name="connsiteY0-594" fmla="*/ 2546661 h 2546661"/>
                <a:gd name="connsiteX1-595" fmla="*/ 647954 w 1477073"/>
                <a:gd name="connsiteY1-596" fmla="*/ 1055204 h 2546661"/>
                <a:gd name="connsiteX2-597" fmla="*/ 103442 w 1477073"/>
                <a:gd name="connsiteY2-598" fmla="*/ 163029 h 2546661"/>
                <a:gd name="connsiteX3-599" fmla="*/ 526509 w 1477073"/>
                <a:gd name="connsiteY3-600" fmla="*/ 1109180 h 2546661"/>
                <a:gd name="connsiteX4-601" fmla="*/ 1344072 w 1477073"/>
                <a:gd name="connsiteY4-602" fmla="*/ 51111 h 2546661"/>
                <a:gd name="connsiteX5-603" fmla="*/ 755904 w 1477073"/>
                <a:gd name="connsiteY5-604" fmla="*/ 1084573 h 2546661"/>
                <a:gd name="connsiteX6-605" fmla="*/ 624935 w 1477073"/>
                <a:gd name="connsiteY6-606" fmla="*/ 948843 h 2546661"/>
                <a:gd name="connsiteX0-607" fmla="*/ 648747 w 1467966"/>
                <a:gd name="connsiteY0-608" fmla="*/ 2534924 h 2534924"/>
                <a:gd name="connsiteX1-609" fmla="*/ 647954 w 1467966"/>
                <a:gd name="connsiteY1-610" fmla="*/ 1043467 h 2534924"/>
                <a:gd name="connsiteX2-611" fmla="*/ 103442 w 1467966"/>
                <a:gd name="connsiteY2-612" fmla="*/ 151292 h 2534924"/>
                <a:gd name="connsiteX3-613" fmla="*/ 526509 w 1467966"/>
                <a:gd name="connsiteY3-614" fmla="*/ 1097443 h 2534924"/>
                <a:gd name="connsiteX4-615" fmla="*/ 1344072 w 1467966"/>
                <a:gd name="connsiteY4-616" fmla="*/ 39374 h 2534924"/>
                <a:gd name="connsiteX5-617" fmla="*/ 755904 w 1467966"/>
                <a:gd name="connsiteY5-618" fmla="*/ 1072836 h 2534924"/>
                <a:gd name="connsiteX6-619" fmla="*/ 624935 w 1467966"/>
                <a:gd name="connsiteY6-620" fmla="*/ 937106 h 2534924"/>
                <a:gd name="connsiteX0-621" fmla="*/ 631614 w 1450833"/>
                <a:gd name="connsiteY0-622" fmla="*/ 2534924 h 2534924"/>
                <a:gd name="connsiteX1-623" fmla="*/ 630821 w 1450833"/>
                <a:gd name="connsiteY1-624" fmla="*/ 1043467 h 2534924"/>
                <a:gd name="connsiteX2-625" fmla="*/ 86309 w 1450833"/>
                <a:gd name="connsiteY2-626" fmla="*/ 151292 h 2534924"/>
                <a:gd name="connsiteX3-627" fmla="*/ 509376 w 1450833"/>
                <a:gd name="connsiteY3-628" fmla="*/ 1097443 h 2534924"/>
                <a:gd name="connsiteX4-629" fmla="*/ 1326939 w 1450833"/>
                <a:gd name="connsiteY4-630" fmla="*/ 39374 h 2534924"/>
                <a:gd name="connsiteX5-631" fmla="*/ 738771 w 1450833"/>
                <a:gd name="connsiteY5-632" fmla="*/ 1072836 h 2534924"/>
                <a:gd name="connsiteX6-633" fmla="*/ 607802 w 1450833"/>
                <a:gd name="connsiteY6-634" fmla="*/ 937106 h 2534924"/>
                <a:gd name="connsiteX0-635" fmla="*/ 655497 w 1474716"/>
                <a:gd name="connsiteY0-636" fmla="*/ 2534924 h 2534924"/>
                <a:gd name="connsiteX1-637" fmla="*/ 654704 w 1474716"/>
                <a:gd name="connsiteY1-638" fmla="*/ 1043467 h 2534924"/>
                <a:gd name="connsiteX2-639" fmla="*/ 110192 w 1474716"/>
                <a:gd name="connsiteY2-640" fmla="*/ 151292 h 2534924"/>
                <a:gd name="connsiteX3-641" fmla="*/ 533259 w 1474716"/>
                <a:gd name="connsiteY3-642" fmla="*/ 1097443 h 2534924"/>
                <a:gd name="connsiteX4-643" fmla="*/ 1350822 w 1474716"/>
                <a:gd name="connsiteY4-644" fmla="*/ 39374 h 2534924"/>
                <a:gd name="connsiteX5-645" fmla="*/ 762654 w 1474716"/>
                <a:gd name="connsiteY5-646" fmla="*/ 1072836 h 2534924"/>
                <a:gd name="connsiteX6-647" fmla="*/ 631685 w 1474716"/>
                <a:gd name="connsiteY6-648" fmla="*/ 937106 h 2534924"/>
                <a:gd name="connsiteX0-649" fmla="*/ 680903 w 1500122"/>
                <a:gd name="connsiteY0-650" fmla="*/ 2534924 h 2534924"/>
                <a:gd name="connsiteX1-651" fmla="*/ 680110 w 1500122"/>
                <a:gd name="connsiteY1-652" fmla="*/ 1043467 h 2534924"/>
                <a:gd name="connsiteX2-653" fmla="*/ 135598 w 1500122"/>
                <a:gd name="connsiteY2-654" fmla="*/ 151292 h 2534924"/>
                <a:gd name="connsiteX3-655" fmla="*/ 558665 w 1500122"/>
                <a:gd name="connsiteY3-656" fmla="*/ 1097443 h 2534924"/>
                <a:gd name="connsiteX4-657" fmla="*/ 1376228 w 1500122"/>
                <a:gd name="connsiteY4-658" fmla="*/ 39374 h 2534924"/>
                <a:gd name="connsiteX5-659" fmla="*/ 788060 w 1500122"/>
                <a:gd name="connsiteY5-660" fmla="*/ 1072836 h 2534924"/>
                <a:gd name="connsiteX6-661" fmla="*/ 657091 w 1500122"/>
                <a:gd name="connsiteY6-662" fmla="*/ 937106 h 2534924"/>
                <a:gd name="connsiteX0-663" fmla="*/ 679919 w 1499138"/>
                <a:gd name="connsiteY0-664" fmla="*/ 2534924 h 2534924"/>
                <a:gd name="connsiteX1-665" fmla="*/ 679126 w 1499138"/>
                <a:gd name="connsiteY1-666" fmla="*/ 1043467 h 2534924"/>
                <a:gd name="connsiteX2-667" fmla="*/ 134614 w 1499138"/>
                <a:gd name="connsiteY2-668" fmla="*/ 151292 h 2534924"/>
                <a:gd name="connsiteX3-669" fmla="*/ 557681 w 1499138"/>
                <a:gd name="connsiteY3-670" fmla="*/ 1097443 h 2534924"/>
                <a:gd name="connsiteX4-671" fmla="*/ 1375244 w 1499138"/>
                <a:gd name="connsiteY4-672" fmla="*/ 39374 h 2534924"/>
                <a:gd name="connsiteX5-673" fmla="*/ 787076 w 1499138"/>
                <a:gd name="connsiteY5-674" fmla="*/ 1072836 h 2534924"/>
                <a:gd name="connsiteX6-675" fmla="*/ 656107 w 1499138"/>
                <a:gd name="connsiteY6-676" fmla="*/ 937106 h 2534924"/>
                <a:gd name="connsiteX0-677" fmla="*/ 661317 w 1480536"/>
                <a:gd name="connsiteY0-678" fmla="*/ 2534924 h 2534924"/>
                <a:gd name="connsiteX1-679" fmla="*/ 660524 w 1480536"/>
                <a:gd name="connsiteY1-680" fmla="*/ 1043467 h 2534924"/>
                <a:gd name="connsiteX2-681" fmla="*/ 116012 w 1480536"/>
                <a:gd name="connsiteY2-682" fmla="*/ 151292 h 2534924"/>
                <a:gd name="connsiteX3-683" fmla="*/ 539079 w 1480536"/>
                <a:gd name="connsiteY3-684" fmla="*/ 1097443 h 2534924"/>
                <a:gd name="connsiteX4-685" fmla="*/ 1356642 w 1480536"/>
                <a:gd name="connsiteY4-686" fmla="*/ 39374 h 2534924"/>
                <a:gd name="connsiteX5-687" fmla="*/ 768474 w 1480536"/>
                <a:gd name="connsiteY5-688" fmla="*/ 1072836 h 2534924"/>
                <a:gd name="connsiteX6-689" fmla="*/ 637505 w 1480536"/>
                <a:gd name="connsiteY6-690" fmla="*/ 937106 h 2534924"/>
                <a:gd name="connsiteX0-691" fmla="*/ 654531 w 1473750"/>
                <a:gd name="connsiteY0-692" fmla="*/ 2534924 h 2534924"/>
                <a:gd name="connsiteX1-693" fmla="*/ 653738 w 1473750"/>
                <a:gd name="connsiteY1-694" fmla="*/ 1043467 h 2534924"/>
                <a:gd name="connsiteX2-695" fmla="*/ 109226 w 1473750"/>
                <a:gd name="connsiteY2-696" fmla="*/ 151292 h 2534924"/>
                <a:gd name="connsiteX3-697" fmla="*/ 532293 w 1473750"/>
                <a:gd name="connsiteY3-698" fmla="*/ 1097443 h 2534924"/>
                <a:gd name="connsiteX4-699" fmla="*/ 1349856 w 1473750"/>
                <a:gd name="connsiteY4-700" fmla="*/ 39374 h 2534924"/>
                <a:gd name="connsiteX5-701" fmla="*/ 761688 w 1473750"/>
                <a:gd name="connsiteY5-702" fmla="*/ 1072836 h 2534924"/>
                <a:gd name="connsiteX6-703" fmla="*/ 630719 w 1473750"/>
                <a:gd name="connsiteY6-704" fmla="*/ 937106 h 2534924"/>
                <a:gd name="connsiteX0-705" fmla="*/ 640881 w 1337663"/>
                <a:gd name="connsiteY0-706" fmla="*/ 2495551 h 2495551"/>
                <a:gd name="connsiteX1-707" fmla="*/ 640088 w 1337663"/>
                <a:gd name="connsiteY1-708" fmla="*/ 1004094 h 2495551"/>
                <a:gd name="connsiteX2-709" fmla="*/ 95576 w 1337663"/>
                <a:gd name="connsiteY2-710" fmla="*/ 111919 h 2495551"/>
                <a:gd name="connsiteX3-711" fmla="*/ 518643 w 1337663"/>
                <a:gd name="connsiteY3-712" fmla="*/ 1058070 h 2495551"/>
                <a:gd name="connsiteX4-713" fmla="*/ 559918 w 1337663"/>
                <a:gd name="connsiteY4-714" fmla="*/ 1038226 h 2495551"/>
                <a:gd name="connsiteX5-715" fmla="*/ 1336206 w 1337663"/>
                <a:gd name="connsiteY5-716" fmla="*/ 1 h 2495551"/>
                <a:gd name="connsiteX6-717" fmla="*/ 748038 w 1337663"/>
                <a:gd name="connsiteY6-718" fmla="*/ 1033463 h 2495551"/>
                <a:gd name="connsiteX7" fmla="*/ 617069 w 1337663"/>
                <a:gd name="connsiteY7" fmla="*/ 897733 h 2495551"/>
                <a:gd name="connsiteX0-719" fmla="*/ 640881 w 1337663"/>
                <a:gd name="connsiteY0-720" fmla="*/ 2495551 h 2495551"/>
                <a:gd name="connsiteX1-721" fmla="*/ 640088 w 1337663"/>
                <a:gd name="connsiteY1-722" fmla="*/ 1004094 h 2495551"/>
                <a:gd name="connsiteX2-723" fmla="*/ 95576 w 1337663"/>
                <a:gd name="connsiteY2-724" fmla="*/ 111919 h 2495551"/>
                <a:gd name="connsiteX3-725" fmla="*/ 518643 w 1337663"/>
                <a:gd name="connsiteY3-726" fmla="*/ 1058070 h 2495551"/>
                <a:gd name="connsiteX4-727" fmla="*/ 559918 w 1337663"/>
                <a:gd name="connsiteY4-728" fmla="*/ 1038226 h 2495551"/>
                <a:gd name="connsiteX5-729" fmla="*/ 1336206 w 1337663"/>
                <a:gd name="connsiteY5-730" fmla="*/ 1 h 2495551"/>
                <a:gd name="connsiteX6-731" fmla="*/ 748038 w 1337663"/>
                <a:gd name="connsiteY6-732" fmla="*/ 1033463 h 2495551"/>
                <a:gd name="connsiteX7-733" fmla="*/ 617069 w 1337663"/>
                <a:gd name="connsiteY7-734" fmla="*/ 897733 h 2495551"/>
                <a:gd name="connsiteX0-735" fmla="*/ 640881 w 1337663"/>
                <a:gd name="connsiteY0-736" fmla="*/ 2495551 h 2495551"/>
                <a:gd name="connsiteX1-737" fmla="*/ 640088 w 1337663"/>
                <a:gd name="connsiteY1-738" fmla="*/ 1004094 h 2495551"/>
                <a:gd name="connsiteX2-739" fmla="*/ 95576 w 1337663"/>
                <a:gd name="connsiteY2-740" fmla="*/ 111919 h 2495551"/>
                <a:gd name="connsiteX3-741" fmla="*/ 518643 w 1337663"/>
                <a:gd name="connsiteY3-742" fmla="*/ 1058070 h 2495551"/>
                <a:gd name="connsiteX4-743" fmla="*/ 559918 w 1337663"/>
                <a:gd name="connsiteY4-744" fmla="*/ 1038226 h 2495551"/>
                <a:gd name="connsiteX5-745" fmla="*/ 1336206 w 1337663"/>
                <a:gd name="connsiteY5-746" fmla="*/ 1 h 2495551"/>
                <a:gd name="connsiteX6-747" fmla="*/ 748038 w 1337663"/>
                <a:gd name="connsiteY6-748" fmla="*/ 1033463 h 2495551"/>
                <a:gd name="connsiteX7-749" fmla="*/ 617069 w 1337663"/>
                <a:gd name="connsiteY7-750" fmla="*/ 897733 h 2495551"/>
                <a:gd name="connsiteX0-751" fmla="*/ 640881 w 1337663"/>
                <a:gd name="connsiteY0-752" fmla="*/ 2495551 h 2495551"/>
                <a:gd name="connsiteX1-753" fmla="*/ 640088 w 1337663"/>
                <a:gd name="connsiteY1-754" fmla="*/ 1004094 h 2495551"/>
                <a:gd name="connsiteX2-755" fmla="*/ 95576 w 1337663"/>
                <a:gd name="connsiteY2-756" fmla="*/ 111919 h 2495551"/>
                <a:gd name="connsiteX3-757" fmla="*/ 518643 w 1337663"/>
                <a:gd name="connsiteY3-758" fmla="*/ 1058070 h 2495551"/>
                <a:gd name="connsiteX4-759" fmla="*/ 559918 w 1337663"/>
                <a:gd name="connsiteY4-760" fmla="*/ 1038226 h 2495551"/>
                <a:gd name="connsiteX5-761" fmla="*/ 1336206 w 1337663"/>
                <a:gd name="connsiteY5-762" fmla="*/ 1 h 2495551"/>
                <a:gd name="connsiteX6-763" fmla="*/ 748038 w 1337663"/>
                <a:gd name="connsiteY6-764" fmla="*/ 1033463 h 2495551"/>
                <a:gd name="connsiteX7-765" fmla="*/ 617069 w 1337663"/>
                <a:gd name="connsiteY7-766" fmla="*/ 897733 h 2495551"/>
                <a:gd name="connsiteX0-767" fmla="*/ 640881 w 1337663"/>
                <a:gd name="connsiteY0-768" fmla="*/ 2495551 h 2495551"/>
                <a:gd name="connsiteX1-769" fmla="*/ 640088 w 1337663"/>
                <a:gd name="connsiteY1-770" fmla="*/ 1004094 h 2495551"/>
                <a:gd name="connsiteX2-771" fmla="*/ 95576 w 1337663"/>
                <a:gd name="connsiteY2-772" fmla="*/ 111919 h 2495551"/>
                <a:gd name="connsiteX3-773" fmla="*/ 518643 w 1337663"/>
                <a:gd name="connsiteY3-774" fmla="*/ 1058070 h 2495551"/>
                <a:gd name="connsiteX4-775" fmla="*/ 559918 w 1337663"/>
                <a:gd name="connsiteY4-776" fmla="*/ 1038226 h 2495551"/>
                <a:gd name="connsiteX5-777" fmla="*/ 1336206 w 1337663"/>
                <a:gd name="connsiteY5-778" fmla="*/ 1 h 2495551"/>
                <a:gd name="connsiteX6-779" fmla="*/ 748038 w 1337663"/>
                <a:gd name="connsiteY6-780" fmla="*/ 1033463 h 2495551"/>
                <a:gd name="connsiteX7-781" fmla="*/ 617069 w 1337663"/>
                <a:gd name="connsiteY7-782" fmla="*/ 897733 h 2495551"/>
                <a:gd name="connsiteX0-783" fmla="*/ 628802 w 1325584"/>
                <a:gd name="connsiteY0-784" fmla="*/ 2495551 h 2495551"/>
                <a:gd name="connsiteX1-785" fmla="*/ 628009 w 1325584"/>
                <a:gd name="connsiteY1-786" fmla="*/ 1004094 h 2495551"/>
                <a:gd name="connsiteX2-787" fmla="*/ 83497 w 1325584"/>
                <a:gd name="connsiteY2-788" fmla="*/ 111919 h 2495551"/>
                <a:gd name="connsiteX3-789" fmla="*/ 506564 w 1325584"/>
                <a:gd name="connsiteY3-790" fmla="*/ 1058070 h 2495551"/>
                <a:gd name="connsiteX4-791" fmla="*/ 547839 w 1325584"/>
                <a:gd name="connsiteY4-792" fmla="*/ 1038226 h 2495551"/>
                <a:gd name="connsiteX5-793" fmla="*/ 1324127 w 1325584"/>
                <a:gd name="connsiteY5-794" fmla="*/ 1 h 2495551"/>
                <a:gd name="connsiteX6-795" fmla="*/ 735959 w 1325584"/>
                <a:gd name="connsiteY6-796" fmla="*/ 1033463 h 2495551"/>
                <a:gd name="connsiteX7-797" fmla="*/ 604990 w 1325584"/>
                <a:gd name="connsiteY7-798" fmla="*/ 897733 h 2495551"/>
                <a:gd name="connsiteX0-799" fmla="*/ 655570 w 1352352"/>
                <a:gd name="connsiteY0-800" fmla="*/ 2495551 h 2495551"/>
                <a:gd name="connsiteX1-801" fmla="*/ 654777 w 1352352"/>
                <a:gd name="connsiteY1-802" fmla="*/ 1004094 h 2495551"/>
                <a:gd name="connsiteX2-803" fmla="*/ 110265 w 1352352"/>
                <a:gd name="connsiteY2-804" fmla="*/ 111919 h 2495551"/>
                <a:gd name="connsiteX3-805" fmla="*/ 533332 w 1352352"/>
                <a:gd name="connsiteY3-806" fmla="*/ 1058070 h 2495551"/>
                <a:gd name="connsiteX4-807" fmla="*/ 574607 w 1352352"/>
                <a:gd name="connsiteY4-808" fmla="*/ 1038226 h 2495551"/>
                <a:gd name="connsiteX5-809" fmla="*/ 1350895 w 1352352"/>
                <a:gd name="connsiteY5-810" fmla="*/ 1 h 2495551"/>
                <a:gd name="connsiteX6-811" fmla="*/ 762727 w 1352352"/>
                <a:gd name="connsiteY6-812" fmla="*/ 1033463 h 2495551"/>
                <a:gd name="connsiteX7-813" fmla="*/ 631758 w 1352352"/>
                <a:gd name="connsiteY7-814" fmla="*/ 897733 h 2495551"/>
                <a:gd name="connsiteX0-815" fmla="*/ 655238 w 1414040"/>
                <a:gd name="connsiteY0-816" fmla="*/ 2505652 h 2505652"/>
                <a:gd name="connsiteX1-817" fmla="*/ 654445 w 1414040"/>
                <a:gd name="connsiteY1-818" fmla="*/ 1014195 h 2505652"/>
                <a:gd name="connsiteX2-819" fmla="*/ 109933 w 1414040"/>
                <a:gd name="connsiteY2-820" fmla="*/ 122020 h 2505652"/>
                <a:gd name="connsiteX3-821" fmla="*/ 533000 w 1414040"/>
                <a:gd name="connsiteY3-822" fmla="*/ 1068171 h 2505652"/>
                <a:gd name="connsiteX4-823" fmla="*/ 1386281 w 1414040"/>
                <a:gd name="connsiteY4-824" fmla="*/ 569696 h 2505652"/>
                <a:gd name="connsiteX5-825" fmla="*/ 1350563 w 1414040"/>
                <a:gd name="connsiteY5-826" fmla="*/ 10102 h 2505652"/>
                <a:gd name="connsiteX6-827" fmla="*/ 762395 w 1414040"/>
                <a:gd name="connsiteY6-828" fmla="*/ 1043564 h 2505652"/>
                <a:gd name="connsiteX7-829" fmla="*/ 631426 w 1414040"/>
                <a:gd name="connsiteY7-830" fmla="*/ 907834 h 2505652"/>
                <a:gd name="connsiteX0-831" fmla="*/ 654907 w 1405669"/>
                <a:gd name="connsiteY0-832" fmla="*/ 2518282 h 2518282"/>
                <a:gd name="connsiteX1-833" fmla="*/ 654114 w 1405669"/>
                <a:gd name="connsiteY1-834" fmla="*/ 1026825 h 2518282"/>
                <a:gd name="connsiteX2-835" fmla="*/ 109602 w 1405669"/>
                <a:gd name="connsiteY2-836" fmla="*/ 134650 h 2518282"/>
                <a:gd name="connsiteX3-837" fmla="*/ 532669 w 1405669"/>
                <a:gd name="connsiteY3-838" fmla="*/ 1080801 h 2518282"/>
                <a:gd name="connsiteX4-839" fmla="*/ 1369281 w 1405669"/>
                <a:gd name="connsiteY4-840" fmla="*/ 429926 h 2518282"/>
                <a:gd name="connsiteX5-841" fmla="*/ 1350232 w 1405669"/>
                <a:gd name="connsiteY5-842" fmla="*/ 22732 h 2518282"/>
                <a:gd name="connsiteX6-843" fmla="*/ 762064 w 1405669"/>
                <a:gd name="connsiteY6-844" fmla="*/ 1056194 h 2518282"/>
                <a:gd name="connsiteX7-845" fmla="*/ 631095 w 1405669"/>
                <a:gd name="connsiteY7-846" fmla="*/ 920464 h 2518282"/>
                <a:gd name="connsiteX0-847" fmla="*/ 654907 w 1453077"/>
                <a:gd name="connsiteY0-848" fmla="*/ 2522152 h 2522152"/>
                <a:gd name="connsiteX1-849" fmla="*/ 654114 w 1453077"/>
                <a:gd name="connsiteY1-850" fmla="*/ 1030695 h 2522152"/>
                <a:gd name="connsiteX2-851" fmla="*/ 109602 w 1453077"/>
                <a:gd name="connsiteY2-852" fmla="*/ 138520 h 2522152"/>
                <a:gd name="connsiteX3-853" fmla="*/ 532669 w 1453077"/>
                <a:gd name="connsiteY3-854" fmla="*/ 1084671 h 2522152"/>
                <a:gd name="connsiteX4-855" fmla="*/ 1369281 w 1453077"/>
                <a:gd name="connsiteY4-856" fmla="*/ 433796 h 2522152"/>
                <a:gd name="connsiteX5-857" fmla="*/ 1354995 w 1453077"/>
                <a:gd name="connsiteY5-858" fmla="*/ 19458 h 2522152"/>
                <a:gd name="connsiteX6-859" fmla="*/ 762064 w 1453077"/>
                <a:gd name="connsiteY6-860" fmla="*/ 1060064 h 2522152"/>
                <a:gd name="connsiteX7-861" fmla="*/ 631095 w 1453077"/>
                <a:gd name="connsiteY7-862" fmla="*/ 924334 h 2522152"/>
                <a:gd name="connsiteX0-863" fmla="*/ 654907 w 1430197"/>
                <a:gd name="connsiteY0-864" fmla="*/ 2529882 h 2529882"/>
                <a:gd name="connsiteX1-865" fmla="*/ 654114 w 1430197"/>
                <a:gd name="connsiteY1-866" fmla="*/ 1038425 h 2529882"/>
                <a:gd name="connsiteX2-867" fmla="*/ 109602 w 1430197"/>
                <a:gd name="connsiteY2-868" fmla="*/ 146250 h 2529882"/>
                <a:gd name="connsiteX3-869" fmla="*/ 532669 w 1430197"/>
                <a:gd name="connsiteY3-870" fmla="*/ 1092401 h 2529882"/>
                <a:gd name="connsiteX4-871" fmla="*/ 1369281 w 1430197"/>
                <a:gd name="connsiteY4-872" fmla="*/ 441526 h 2529882"/>
                <a:gd name="connsiteX5-873" fmla="*/ 1354995 w 1430197"/>
                <a:gd name="connsiteY5-874" fmla="*/ 27188 h 2529882"/>
                <a:gd name="connsiteX6-875" fmla="*/ 1269269 w 1430197"/>
                <a:gd name="connsiteY6-876" fmla="*/ 153394 h 2529882"/>
                <a:gd name="connsiteX7-877" fmla="*/ 762064 w 1430197"/>
                <a:gd name="connsiteY7-878" fmla="*/ 1067794 h 2529882"/>
                <a:gd name="connsiteX8" fmla="*/ 631095 w 1430197"/>
                <a:gd name="connsiteY8" fmla="*/ 932064 h 2529882"/>
                <a:gd name="connsiteX0-879" fmla="*/ 654907 w 1441145"/>
                <a:gd name="connsiteY0-880" fmla="*/ 2531567 h 2531567"/>
                <a:gd name="connsiteX1-881" fmla="*/ 654114 w 1441145"/>
                <a:gd name="connsiteY1-882" fmla="*/ 1040110 h 2531567"/>
                <a:gd name="connsiteX2-883" fmla="*/ 109602 w 1441145"/>
                <a:gd name="connsiteY2-884" fmla="*/ 147935 h 2531567"/>
                <a:gd name="connsiteX3-885" fmla="*/ 532669 w 1441145"/>
                <a:gd name="connsiteY3-886" fmla="*/ 1094086 h 2531567"/>
                <a:gd name="connsiteX4-887" fmla="*/ 1369281 w 1441145"/>
                <a:gd name="connsiteY4-888" fmla="*/ 443211 h 2531567"/>
                <a:gd name="connsiteX5-889" fmla="*/ 1354995 w 1441145"/>
                <a:gd name="connsiteY5-890" fmla="*/ 28873 h 2531567"/>
                <a:gd name="connsiteX6-891" fmla="*/ 1002569 w 1441145"/>
                <a:gd name="connsiteY6-892" fmla="*/ 150317 h 2531567"/>
                <a:gd name="connsiteX7-893" fmla="*/ 762064 w 1441145"/>
                <a:gd name="connsiteY7-894" fmla="*/ 1069479 h 2531567"/>
                <a:gd name="connsiteX8-895" fmla="*/ 631095 w 1441145"/>
                <a:gd name="connsiteY8-896" fmla="*/ 933749 h 2531567"/>
                <a:gd name="connsiteX0-897" fmla="*/ 654907 w 1441145"/>
                <a:gd name="connsiteY0-898" fmla="*/ 2531567 h 2531567"/>
                <a:gd name="connsiteX1-899" fmla="*/ 654114 w 1441145"/>
                <a:gd name="connsiteY1-900" fmla="*/ 1040110 h 2531567"/>
                <a:gd name="connsiteX2-901" fmla="*/ 109602 w 1441145"/>
                <a:gd name="connsiteY2-902" fmla="*/ 147935 h 2531567"/>
                <a:gd name="connsiteX3-903" fmla="*/ 532669 w 1441145"/>
                <a:gd name="connsiteY3-904" fmla="*/ 1094086 h 2531567"/>
                <a:gd name="connsiteX4-905" fmla="*/ 1369281 w 1441145"/>
                <a:gd name="connsiteY4-906" fmla="*/ 443211 h 2531567"/>
                <a:gd name="connsiteX5-907" fmla="*/ 1354995 w 1441145"/>
                <a:gd name="connsiteY5-908" fmla="*/ 28873 h 2531567"/>
                <a:gd name="connsiteX6-909" fmla="*/ 1002569 w 1441145"/>
                <a:gd name="connsiteY6-910" fmla="*/ 150317 h 2531567"/>
                <a:gd name="connsiteX7-911" fmla="*/ 721582 w 1441145"/>
                <a:gd name="connsiteY7-912" fmla="*/ 840879 h 2531567"/>
                <a:gd name="connsiteX8-913" fmla="*/ 631095 w 1441145"/>
                <a:gd name="connsiteY8-914" fmla="*/ 933749 h 2531567"/>
                <a:gd name="connsiteX0-915" fmla="*/ 652181 w 1367793"/>
                <a:gd name="connsiteY0-916" fmla="*/ 2548817 h 2548817"/>
                <a:gd name="connsiteX1-917" fmla="*/ 651388 w 1367793"/>
                <a:gd name="connsiteY1-918" fmla="*/ 1057360 h 2548817"/>
                <a:gd name="connsiteX2-919" fmla="*/ 106876 w 1367793"/>
                <a:gd name="connsiteY2-920" fmla="*/ 165185 h 2548817"/>
                <a:gd name="connsiteX3-921" fmla="*/ 529943 w 1367793"/>
                <a:gd name="connsiteY3-922" fmla="*/ 1111336 h 2548817"/>
                <a:gd name="connsiteX4-923" fmla="*/ 1226061 w 1367793"/>
                <a:gd name="connsiteY4-924" fmla="*/ 693823 h 2548817"/>
                <a:gd name="connsiteX5-925" fmla="*/ 1352269 w 1367793"/>
                <a:gd name="connsiteY5-926" fmla="*/ 46123 h 2548817"/>
                <a:gd name="connsiteX6-927" fmla="*/ 999843 w 1367793"/>
                <a:gd name="connsiteY6-928" fmla="*/ 167567 h 2548817"/>
                <a:gd name="connsiteX7-929" fmla="*/ 718856 w 1367793"/>
                <a:gd name="connsiteY7-930" fmla="*/ 858129 h 2548817"/>
                <a:gd name="connsiteX8-931" fmla="*/ 628369 w 1367793"/>
                <a:gd name="connsiteY8-932" fmla="*/ 950999 h 2548817"/>
                <a:gd name="connsiteX0-933" fmla="*/ 652181 w 1441542"/>
                <a:gd name="connsiteY0-934" fmla="*/ 2535546 h 2535546"/>
                <a:gd name="connsiteX1-935" fmla="*/ 651388 w 1441542"/>
                <a:gd name="connsiteY1-936" fmla="*/ 1044089 h 2535546"/>
                <a:gd name="connsiteX2-937" fmla="*/ 106876 w 1441542"/>
                <a:gd name="connsiteY2-938" fmla="*/ 151914 h 2535546"/>
                <a:gd name="connsiteX3-939" fmla="*/ 529943 w 1441542"/>
                <a:gd name="connsiteY3-940" fmla="*/ 1098065 h 2535546"/>
                <a:gd name="connsiteX4-941" fmla="*/ 1226061 w 1441542"/>
                <a:gd name="connsiteY4-942" fmla="*/ 680552 h 2535546"/>
                <a:gd name="connsiteX5-943" fmla="*/ 1433232 w 1441542"/>
                <a:gd name="connsiteY5-944" fmla="*/ 51902 h 2535546"/>
                <a:gd name="connsiteX6-945" fmla="*/ 999843 w 1441542"/>
                <a:gd name="connsiteY6-946" fmla="*/ 154296 h 2535546"/>
                <a:gd name="connsiteX7-947" fmla="*/ 718856 w 1441542"/>
                <a:gd name="connsiteY7-948" fmla="*/ 844858 h 2535546"/>
                <a:gd name="connsiteX8-949" fmla="*/ 628369 w 1441542"/>
                <a:gd name="connsiteY8-950" fmla="*/ 937728 h 2535546"/>
                <a:gd name="connsiteX0-951" fmla="*/ 652181 w 1462710"/>
                <a:gd name="connsiteY0-952" fmla="*/ 2564860 h 2564860"/>
                <a:gd name="connsiteX1-953" fmla="*/ 651388 w 1462710"/>
                <a:gd name="connsiteY1-954" fmla="*/ 1073403 h 2564860"/>
                <a:gd name="connsiteX2-955" fmla="*/ 106876 w 1462710"/>
                <a:gd name="connsiteY2-956" fmla="*/ 181228 h 2564860"/>
                <a:gd name="connsiteX3-957" fmla="*/ 529943 w 1462710"/>
                <a:gd name="connsiteY3-958" fmla="*/ 1127379 h 2564860"/>
                <a:gd name="connsiteX4-959" fmla="*/ 1226061 w 1462710"/>
                <a:gd name="connsiteY4-960" fmla="*/ 709866 h 2564860"/>
                <a:gd name="connsiteX5-961" fmla="*/ 1433232 w 1462710"/>
                <a:gd name="connsiteY5-962" fmla="*/ 81216 h 2564860"/>
                <a:gd name="connsiteX6-963" fmla="*/ 999843 w 1462710"/>
                <a:gd name="connsiteY6-964" fmla="*/ 183610 h 2564860"/>
                <a:gd name="connsiteX7-965" fmla="*/ 718856 w 1462710"/>
                <a:gd name="connsiteY7-966" fmla="*/ 874172 h 2564860"/>
                <a:gd name="connsiteX8-967" fmla="*/ 628369 w 1462710"/>
                <a:gd name="connsiteY8-968" fmla="*/ 967042 h 2564860"/>
                <a:gd name="connsiteX0-969" fmla="*/ 595760 w 1406289"/>
                <a:gd name="connsiteY0-970" fmla="*/ 2564860 h 2564860"/>
                <a:gd name="connsiteX1-971" fmla="*/ 594967 w 1406289"/>
                <a:gd name="connsiteY1-972" fmla="*/ 1073403 h 2564860"/>
                <a:gd name="connsiteX2-973" fmla="*/ 50455 w 1406289"/>
                <a:gd name="connsiteY2-974" fmla="*/ 181228 h 2564860"/>
                <a:gd name="connsiteX3-975" fmla="*/ 71883 w 1406289"/>
                <a:gd name="connsiteY3-976" fmla="*/ 709866 h 2564860"/>
                <a:gd name="connsiteX4-977" fmla="*/ 473522 w 1406289"/>
                <a:gd name="connsiteY4-978" fmla="*/ 1127379 h 2564860"/>
                <a:gd name="connsiteX5-979" fmla="*/ 1169640 w 1406289"/>
                <a:gd name="connsiteY5-980" fmla="*/ 709866 h 2564860"/>
                <a:gd name="connsiteX6-981" fmla="*/ 1376811 w 1406289"/>
                <a:gd name="connsiteY6-982" fmla="*/ 81216 h 2564860"/>
                <a:gd name="connsiteX7-983" fmla="*/ 943422 w 1406289"/>
                <a:gd name="connsiteY7-984" fmla="*/ 183610 h 2564860"/>
                <a:gd name="connsiteX8-985" fmla="*/ 662435 w 1406289"/>
                <a:gd name="connsiteY8-986" fmla="*/ 874172 h 2564860"/>
                <a:gd name="connsiteX9" fmla="*/ 571948 w 1406289"/>
                <a:gd name="connsiteY9" fmla="*/ 967042 h 2564860"/>
                <a:gd name="connsiteX0-987" fmla="*/ 570672 w 1381201"/>
                <a:gd name="connsiteY0-988" fmla="*/ 2564860 h 2564860"/>
                <a:gd name="connsiteX1-989" fmla="*/ 569879 w 1381201"/>
                <a:gd name="connsiteY1-990" fmla="*/ 1073403 h 2564860"/>
                <a:gd name="connsiteX2-991" fmla="*/ 72992 w 1381201"/>
                <a:gd name="connsiteY2-992" fmla="*/ 197897 h 2564860"/>
                <a:gd name="connsiteX3-993" fmla="*/ 46795 w 1381201"/>
                <a:gd name="connsiteY3-994" fmla="*/ 709866 h 2564860"/>
                <a:gd name="connsiteX4-995" fmla="*/ 448434 w 1381201"/>
                <a:gd name="connsiteY4-996" fmla="*/ 1127379 h 2564860"/>
                <a:gd name="connsiteX5-997" fmla="*/ 1144552 w 1381201"/>
                <a:gd name="connsiteY5-998" fmla="*/ 709866 h 2564860"/>
                <a:gd name="connsiteX6-999" fmla="*/ 1351723 w 1381201"/>
                <a:gd name="connsiteY6-1000" fmla="*/ 81216 h 2564860"/>
                <a:gd name="connsiteX7-1001" fmla="*/ 918334 w 1381201"/>
                <a:gd name="connsiteY7-1002" fmla="*/ 183610 h 2564860"/>
                <a:gd name="connsiteX8-1003" fmla="*/ 637347 w 1381201"/>
                <a:gd name="connsiteY8-1004" fmla="*/ 874172 h 2564860"/>
                <a:gd name="connsiteX9-1005" fmla="*/ 546860 w 1381201"/>
                <a:gd name="connsiteY9-1006" fmla="*/ 967042 h 2564860"/>
                <a:gd name="connsiteX0-1007" fmla="*/ 557545 w 1368074"/>
                <a:gd name="connsiteY0-1008" fmla="*/ 2564860 h 2564860"/>
                <a:gd name="connsiteX1-1009" fmla="*/ 556752 w 1368074"/>
                <a:gd name="connsiteY1-1010" fmla="*/ 1073403 h 2564860"/>
                <a:gd name="connsiteX2-1011" fmla="*/ 278937 w 1368074"/>
                <a:gd name="connsiteY2-1012" fmla="*/ 457454 h 2564860"/>
                <a:gd name="connsiteX3-1013" fmla="*/ 59865 w 1368074"/>
                <a:gd name="connsiteY3-1014" fmla="*/ 197897 h 2564860"/>
                <a:gd name="connsiteX4-1015" fmla="*/ 33668 w 1368074"/>
                <a:gd name="connsiteY4-1016" fmla="*/ 709866 h 2564860"/>
                <a:gd name="connsiteX5-1017" fmla="*/ 435307 w 1368074"/>
                <a:gd name="connsiteY5-1018" fmla="*/ 1127379 h 2564860"/>
                <a:gd name="connsiteX6-1019" fmla="*/ 1131425 w 1368074"/>
                <a:gd name="connsiteY6-1020" fmla="*/ 709866 h 2564860"/>
                <a:gd name="connsiteX7-1021" fmla="*/ 1338596 w 1368074"/>
                <a:gd name="connsiteY7-1022" fmla="*/ 81216 h 2564860"/>
                <a:gd name="connsiteX8-1023" fmla="*/ 905207 w 1368074"/>
                <a:gd name="connsiteY8-1024" fmla="*/ 183610 h 2564860"/>
                <a:gd name="connsiteX9-1025" fmla="*/ 624220 w 1368074"/>
                <a:gd name="connsiteY9-1026" fmla="*/ 874172 h 2564860"/>
                <a:gd name="connsiteX10" fmla="*/ 533733 w 1368074"/>
                <a:gd name="connsiteY10" fmla="*/ 967042 h 2564860"/>
                <a:gd name="connsiteX0-1027" fmla="*/ 559778 w 1370307"/>
                <a:gd name="connsiteY0-1028" fmla="*/ 2564860 h 2564860"/>
                <a:gd name="connsiteX1-1029" fmla="*/ 558985 w 1370307"/>
                <a:gd name="connsiteY1-1030" fmla="*/ 1073403 h 2564860"/>
                <a:gd name="connsiteX2-1031" fmla="*/ 335939 w 1370307"/>
                <a:gd name="connsiteY2-1032" fmla="*/ 383635 h 2564860"/>
                <a:gd name="connsiteX3-1033" fmla="*/ 62098 w 1370307"/>
                <a:gd name="connsiteY3-1034" fmla="*/ 197897 h 2564860"/>
                <a:gd name="connsiteX4-1035" fmla="*/ 35901 w 1370307"/>
                <a:gd name="connsiteY4-1036" fmla="*/ 709866 h 2564860"/>
                <a:gd name="connsiteX5-1037" fmla="*/ 437540 w 1370307"/>
                <a:gd name="connsiteY5-1038" fmla="*/ 1127379 h 2564860"/>
                <a:gd name="connsiteX6-1039" fmla="*/ 1133658 w 1370307"/>
                <a:gd name="connsiteY6-1040" fmla="*/ 709866 h 2564860"/>
                <a:gd name="connsiteX7-1041" fmla="*/ 1340829 w 1370307"/>
                <a:gd name="connsiteY7-1042" fmla="*/ 81216 h 2564860"/>
                <a:gd name="connsiteX8-1043" fmla="*/ 907440 w 1370307"/>
                <a:gd name="connsiteY8-1044" fmla="*/ 183610 h 2564860"/>
                <a:gd name="connsiteX9-1045" fmla="*/ 626453 w 1370307"/>
                <a:gd name="connsiteY9-1046" fmla="*/ 874172 h 2564860"/>
                <a:gd name="connsiteX10-1047" fmla="*/ 535966 w 1370307"/>
                <a:gd name="connsiteY10-1048" fmla="*/ 967042 h 2564860"/>
                <a:gd name="connsiteX0-1049" fmla="*/ 598828 w 1409357"/>
                <a:gd name="connsiteY0-1050" fmla="*/ 2564860 h 2564860"/>
                <a:gd name="connsiteX1-1051" fmla="*/ 598035 w 1409357"/>
                <a:gd name="connsiteY1-1052" fmla="*/ 1073403 h 2564860"/>
                <a:gd name="connsiteX2-1053" fmla="*/ 374989 w 1409357"/>
                <a:gd name="connsiteY2-1054" fmla="*/ 383635 h 2564860"/>
                <a:gd name="connsiteX3-1055" fmla="*/ 24948 w 1409357"/>
                <a:gd name="connsiteY3-1056" fmla="*/ 207422 h 2564860"/>
                <a:gd name="connsiteX4-1057" fmla="*/ 74951 w 1409357"/>
                <a:gd name="connsiteY4-1058" fmla="*/ 709866 h 2564860"/>
                <a:gd name="connsiteX5-1059" fmla="*/ 476590 w 1409357"/>
                <a:gd name="connsiteY5-1060" fmla="*/ 1127379 h 2564860"/>
                <a:gd name="connsiteX6-1061" fmla="*/ 1172708 w 1409357"/>
                <a:gd name="connsiteY6-1062" fmla="*/ 709866 h 2564860"/>
                <a:gd name="connsiteX7-1063" fmla="*/ 1379879 w 1409357"/>
                <a:gd name="connsiteY7-1064" fmla="*/ 81216 h 2564860"/>
                <a:gd name="connsiteX8-1065" fmla="*/ 946490 w 1409357"/>
                <a:gd name="connsiteY8-1066" fmla="*/ 183610 h 2564860"/>
                <a:gd name="connsiteX9-1067" fmla="*/ 665503 w 1409357"/>
                <a:gd name="connsiteY9-1068" fmla="*/ 874172 h 2564860"/>
                <a:gd name="connsiteX10-1069" fmla="*/ 575016 w 1409357"/>
                <a:gd name="connsiteY10-1070" fmla="*/ 967042 h 2564860"/>
                <a:gd name="connsiteX0-1071" fmla="*/ 631267 w 1441796"/>
                <a:gd name="connsiteY0-1072" fmla="*/ 2564860 h 2564860"/>
                <a:gd name="connsiteX1-1073" fmla="*/ 630474 w 1441796"/>
                <a:gd name="connsiteY1-1074" fmla="*/ 1073403 h 2564860"/>
                <a:gd name="connsiteX2-1075" fmla="*/ 407428 w 1441796"/>
                <a:gd name="connsiteY2-1076" fmla="*/ 383635 h 2564860"/>
                <a:gd name="connsiteX3-1077" fmla="*/ 57387 w 1441796"/>
                <a:gd name="connsiteY3-1078" fmla="*/ 207422 h 2564860"/>
                <a:gd name="connsiteX4-1079" fmla="*/ 43097 w 1441796"/>
                <a:gd name="connsiteY4-1080" fmla="*/ 702722 h 2564860"/>
                <a:gd name="connsiteX5-1081" fmla="*/ 509029 w 1441796"/>
                <a:gd name="connsiteY5-1082" fmla="*/ 1127379 h 2564860"/>
                <a:gd name="connsiteX6-1083" fmla="*/ 1205147 w 1441796"/>
                <a:gd name="connsiteY6-1084" fmla="*/ 709866 h 2564860"/>
                <a:gd name="connsiteX7-1085" fmla="*/ 1412318 w 1441796"/>
                <a:gd name="connsiteY7-1086" fmla="*/ 81216 h 2564860"/>
                <a:gd name="connsiteX8-1087" fmla="*/ 978929 w 1441796"/>
                <a:gd name="connsiteY8-1088" fmla="*/ 183610 h 2564860"/>
                <a:gd name="connsiteX9-1089" fmla="*/ 697942 w 1441796"/>
                <a:gd name="connsiteY9-1090" fmla="*/ 874172 h 2564860"/>
                <a:gd name="connsiteX10-1091" fmla="*/ 607455 w 1441796"/>
                <a:gd name="connsiteY10-1092" fmla="*/ 967042 h 2564860"/>
                <a:gd name="connsiteX0-1093" fmla="*/ 644524 w 1455053"/>
                <a:gd name="connsiteY0-1094" fmla="*/ 2564860 h 2564860"/>
                <a:gd name="connsiteX1-1095" fmla="*/ 643731 w 1455053"/>
                <a:gd name="connsiteY1-1096" fmla="*/ 1073403 h 2564860"/>
                <a:gd name="connsiteX2-1097" fmla="*/ 420685 w 1455053"/>
                <a:gd name="connsiteY2-1098" fmla="*/ 383635 h 2564860"/>
                <a:gd name="connsiteX3-1099" fmla="*/ 70644 w 1455053"/>
                <a:gd name="connsiteY3-1100" fmla="*/ 207422 h 2564860"/>
                <a:gd name="connsiteX4-1101" fmla="*/ 56354 w 1455053"/>
                <a:gd name="connsiteY4-1102" fmla="*/ 702722 h 2564860"/>
                <a:gd name="connsiteX5-1103" fmla="*/ 522286 w 1455053"/>
                <a:gd name="connsiteY5-1104" fmla="*/ 1127379 h 2564860"/>
                <a:gd name="connsiteX6-1105" fmla="*/ 1218404 w 1455053"/>
                <a:gd name="connsiteY6-1106" fmla="*/ 709866 h 2564860"/>
                <a:gd name="connsiteX7-1107" fmla="*/ 1425575 w 1455053"/>
                <a:gd name="connsiteY7-1108" fmla="*/ 81216 h 2564860"/>
                <a:gd name="connsiteX8-1109" fmla="*/ 992186 w 1455053"/>
                <a:gd name="connsiteY8-1110" fmla="*/ 183610 h 2564860"/>
                <a:gd name="connsiteX9-1111" fmla="*/ 711199 w 1455053"/>
                <a:gd name="connsiteY9-1112" fmla="*/ 874172 h 2564860"/>
                <a:gd name="connsiteX10-1113" fmla="*/ 620712 w 1455053"/>
                <a:gd name="connsiteY10-1114" fmla="*/ 967042 h 2564860"/>
                <a:gd name="connsiteX0-1115" fmla="*/ 644524 w 1455053"/>
                <a:gd name="connsiteY0-1116" fmla="*/ 2564860 h 2564860"/>
                <a:gd name="connsiteX1-1117" fmla="*/ 643731 w 1455053"/>
                <a:gd name="connsiteY1-1118" fmla="*/ 1073403 h 2564860"/>
                <a:gd name="connsiteX2-1119" fmla="*/ 420685 w 1455053"/>
                <a:gd name="connsiteY2-1120" fmla="*/ 383635 h 2564860"/>
                <a:gd name="connsiteX3-1121" fmla="*/ 70644 w 1455053"/>
                <a:gd name="connsiteY3-1122" fmla="*/ 207422 h 2564860"/>
                <a:gd name="connsiteX4-1123" fmla="*/ 56354 w 1455053"/>
                <a:gd name="connsiteY4-1124" fmla="*/ 702722 h 2564860"/>
                <a:gd name="connsiteX5-1125" fmla="*/ 522286 w 1455053"/>
                <a:gd name="connsiteY5-1126" fmla="*/ 1127379 h 2564860"/>
                <a:gd name="connsiteX6-1127" fmla="*/ 1218404 w 1455053"/>
                <a:gd name="connsiteY6-1128" fmla="*/ 709866 h 2564860"/>
                <a:gd name="connsiteX7-1129" fmla="*/ 1425575 w 1455053"/>
                <a:gd name="connsiteY7-1130" fmla="*/ 81216 h 2564860"/>
                <a:gd name="connsiteX8-1131" fmla="*/ 992186 w 1455053"/>
                <a:gd name="connsiteY8-1132" fmla="*/ 183610 h 2564860"/>
                <a:gd name="connsiteX9-1133" fmla="*/ 711199 w 1455053"/>
                <a:gd name="connsiteY9-1134" fmla="*/ 874172 h 2564860"/>
                <a:gd name="connsiteX10-1135" fmla="*/ 644524 w 1455053"/>
                <a:gd name="connsiteY10-1136" fmla="*/ 1052767 h 2564860"/>
                <a:gd name="connsiteX0-1137" fmla="*/ 644524 w 1407007"/>
                <a:gd name="connsiteY0-1138" fmla="*/ 2578421 h 2578421"/>
                <a:gd name="connsiteX1-1139" fmla="*/ 643731 w 1407007"/>
                <a:gd name="connsiteY1-1140" fmla="*/ 1086964 h 2578421"/>
                <a:gd name="connsiteX2-1141" fmla="*/ 420685 w 1407007"/>
                <a:gd name="connsiteY2-1142" fmla="*/ 397196 h 2578421"/>
                <a:gd name="connsiteX3-1143" fmla="*/ 70644 w 1407007"/>
                <a:gd name="connsiteY3-1144" fmla="*/ 220983 h 2578421"/>
                <a:gd name="connsiteX4-1145" fmla="*/ 56354 w 1407007"/>
                <a:gd name="connsiteY4-1146" fmla="*/ 716283 h 2578421"/>
                <a:gd name="connsiteX5-1147" fmla="*/ 522286 w 1407007"/>
                <a:gd name="connsiteY5-1148" fmla="*/ 1140940 h 2578421"/>
                <a:gd name="connsiteX6-1149" fmla="*/ 1218404 w 1407007"/>
                <a:gd name="connsiteY6-1150" fmla="*/ 723427 h 2578421"/>
                <a:gd name="connsiteX7-1151" fmla="*/ 1370807 w 1407007"/>
                <a:gd name="connsiteY7-1152" fmla="*/ 75727 h 2578421"/>
                <a:gd name="connsiteX8-1153" fmla="*/ 992186 w 1407007"/>
                <a:gd name="connsiteY8-1154" fmla="*/ 197171 h 2578421"/>
                <a:gd name="connsiteX9-1155" fmla="*/ 711199 w 1407007"/>
                <a:gd name="connsiteY9-1156" fmla="*/ 887733 h 2578421"/>
                <a:gd name="connsiteX10-1157" fmla="*/ 644524 w 1407007"/>
                <a:gd name="connsiteY10-1158" fmla="*/ 1066328 h 2578421"/>
                <a:gd name="connsiteX0-1159" fmla="*/ 644524 w 1386769"/>
                <a:gd name="connsiteY0-1160" fmla="*/ 2527538 h 2527538"/>
                <a:gd name="connsiteX1-1161" fmla="*/ 643731 w 1386769"/>
                <a:gd name="connsiteY1-1162" fmla="*/ 1036081 h 2527538"/>
                <a:gd name="connsiteX2-1163" fmla="*/ 420685 w 1386769"/>
                <a:gd name="connsiteY2-1164" fmla="*/ 346313 h 2527538"/>
                <a:gd name="connsiteX3-1165" fmla="*/ 70644 w 1386769"/>
                <a:gd name="connsiteY3-1166" fmla="*/ 170100 h 2527538"/>
                <a:gd name="connsiteX4-1167" fmla="*/ 56354 w 1386769"/>
                <a:gd name="connsiteY4-1168" fmla="*/ 665400 h 2527538"/>
                <a:gd name="connsiteX5-1169" fmla="*/ 522286 w 1386769"/>
                <a:gd name="connsiteY5-1170" fmla="*/ 1090057 h 2527538"/>
                <a:gd name="connsiteX6-1171" fmla="*/ 1218404 w 1386769"/>
                <a:gd name="connsiteY6-1172" fmla="*/ 672544 h 2527538"/>
                <a:gd name="connsiteX7-1173" fmla="*/ 1370807 w 1386769"/>
                <a:gd name="connsiteY7-1174" fmla="*/ 24844 h 2527538"/>
                <a:gd name="connsiteX8-1175" fmla="*/ 937417 w 1386769"/>
                <a:gd name="connsiteY8-1176" fmla="*/ 224869 h 2527538"/>
                <a:gd name="connsiteX9-1177" fmla="*/ 711199 w 1386769"/>
                <a:gd name="connsiteY9-1178" fmla="*/ 836850 h 2527538"/>
                <a:gd name="connsiteX10-1179" fmla="*/ 644524 w 1386769"/>
                <a:gd name="connsiteY10-1180" fmla="*/ 1015445 h 2527538"/>
                <a:gd name="connsiteX0-1181" fmla="*/ 644524 w 1384661"/>
                <a:gd name="connsiteY0-1182" fmla="*/ 2519324 h 2519324"/>
                <a:gd name="connsiteX1-1183" fmla="*/ 643731 w 1384661"/>
                <a:gd name="connsiteY1-1184" fmla="*/ 1027867 h 2519324"/>
                <a:gd name="connsiteX2-1185" fmla="*/ 420685 w 1384661"/>
                <a:gd name="connsiteY2-1186" fmla="*/ 338099 h 2519324"/>
                <a:gd name="connsiteX3-1187" fmla="*/ 70644 w 1384661"/>
                <a:gd name="connsiteY3-1188" fmla="*/ 161886 h 2519324"/>
                <a:gd name="connsiteX4-1189" fmla="*/ 56354 w 1384661"/>
                <a:gd name="connsiteY4-1190" fmla="*/ 657186 h 2519324"/>
                <a:gd name="connsiteX5-1191" fmla="*/ 522286 w 1384661"/>
                <a:gd name="connsiteY5-1192" fmla="*/ 1081843 h 2519324"/>
                <a:gd name="connsiteX6-1193" fmla="*/ 1218404 w 1384661"/>
                <a:gd name="connsiteY6-1194" fmla="*/ 664330 h 2519324"/>
                <a:gd name="connsiteX7-1195" fmla="*/ 1368426 w 1384661"/>
                <a:gd name="connsiteY7-1196" fmla="*/ 26155 h 2519324"/>
                <a:gd name="connsiteX8-1197" fmla="*/ 937417 w 1384661"/>
                <a:gd name="connsiteY8-1198" fmla="*/ 216655 h 2519324"/>
                <a:gd name="connsiteX9-1199" fmla="*/ 711199 w 1384661"/>
                <a:gd name="connsiteY9-1200" fmla="*/ 828636 h 2519324"/>
                <a:gd name="connsiteX10-1201" fmla="*/ 644524 w 1384661"/>
                <a:gd name="connsiteY10-1202" fmla="*/ 1007231 h 2519324"/>
                <a:gd name="connsiteX0-1203" fmla="*/ 644524 w 1415114"/>
                <a:gd name="connsiteY0-1204" fmla="*/ 2535402 h 2535402"/>
                <a:gd name="connsiteX1-1205" fmla="*/ 643731 w 1415114"/>
                <a:gd name="connsiteY1-1206" fmla="*/ 1043945 h 2535402"/>
                <a:gd name="connsiteX2-1207" fmla="*/ 420685 w 1415114"/>
                <a:gd name="connsiteY2-1208" fmla="*/ 354177 h 2535402"/>
                <a:gd name="connsiteX3-1209" fmla="*/ 70644 w 1415114"/>
                <a:gd name="connsiteY3-1210" fmla="*/ 177964 h 2535402"/>
                <a:gd name="connsiteX4-1211" fmla="*/ 56354 w 1415114"/>
                <a:gd name="connsiteY4-1212" fmla="*/ 673264 h 2535402"/>
                <a:gd name="connsiteX5-1213" fmla="*/ 522286 w 1415114"/>
                <a:gd name="connsiteY5-1214" fmla="*/ 1097921 h 2535402"/>
                <a:gd name="connsiteX6-1215" fmla="*/ 1218404 w 1415114"/>
                <a:gd name="connsiteY6-1216" fmla="*/ 680408 h 2535402"/>
                <a:gd name="connsiteX7-1217" fmla="*/ 1368426 w 1415114"/>
                <a:gd name="connsiteY7-1218" fmla="*/ 42233 h 2535402"/>
                <a:gd name="connsiteX8-1219" fmla="*/ 937417 w 1415114"/>
                <a:gd name="connsiteY8-1220" fmla="*/ 232733 h 2535402"/>
                <a:gd name="connsiteX9-1221" fmla="*/ 711199 w 1415114"/>
                <a:gd name="connsiteY9-1222" fmla="*/ 844714 h 2535402"/>
                <a:gd name="connsiteX10-1223" fmla="*/ 644524 w 1415114"/>
                <a:gd name="connsiteY10-1224" fmla="*/ 1023309 h 2535402"/>
                <a:gd name="connsiteX0-1225" fmla="*/ 663574 w 1415114"/>
                <a:gd name="connsiteY0-1226" fmla="*/ 2535402 h 2535402"/>
                <a:gd name="connsiteX1-1227" fmla="*/ 643731 w 1415114"/>
                <a:gd name="connsiteY1-1228" fmla="*/ 1043945 h 2535402"/>
                <a:gd name="connsiteX2-1229" fmla="*/ 420685 w 1415114"/>
                <a:gd name="connsiteY2-1230" fmla="*/ 354177 h 2535402"/>
                <a:gd name="connsiteX3-1231" fmla="*/ 70644 w 1415114"/>
                <a:gd name="connsiteY3-1232" fmla="*/ 177964 h 2535402"/>
                <a:gd name="connsiteX4-1233" fmla="*/ 56354 w 1415114"/>
                <a:gd name="connsiteY4-1234" fmla="*/ 673264 h 2535402"/>
                <a:gd name="connsiteX5-1235" fmla="*/ 522286 w 1415114"/>
                <a:gd name="connsiteY5-1236" fmla="*/ 1097921 h 2535402"/>
                <a:gd name="connsiteX6-1237" fmla="*/ 1218404 w 1415114"/>
                <a:gd name="connsiteY6-1238" fmla="*/ 680408 h 2535402"/>
                <a:gd name="connsiteX7-1239" fmla="*/ 1368426 w 1415114"/>
                <a:gd name="connsiteY7-1240" fmla="*/ 42233 h 2535402"/>
                <a:gd name="connsiteX8-1241" fmla="*/ 937417 w 1415114"/>
                <a:gd name="connsiteY8-1242" fmla="*/ 232733 h 2535402"/>
                <a:gd name="connsiteX9-1243" fmla="*/ 711199 w 1415114"/>
                <a:gd name="connsiteY9-1244" fmla="*/ 844714 h 2535402"/>
                <a:gd name="connsiteX10-1245" fmla="*/ 644524 w 1415114"/>
                <a:gd name="connsiteY10-1246" fmla="*/ 1023309 h 2535402"/>
                <a:gd name="connsiteX0-1247" fmla="*/ 663574 w 1415114"/>
                <a:gd name="connsiteY0-1248" fmla="*/ 2535402 h 2535402"/>
                <a:gd name="connsiteX1-1249" fmla="*/ 643731 w 1415114"/>
                <a:gd name="connsiteY1-1250" fmla="*/ 1043945 h 2535402"/>
                <a:gd name="connsiteX2-1251" fmla="*/ 420685 w 1415114"/>
                <a:gd name="connsiteY2-1252" fmla="*/ 354177 h 2535402"/>
                <a:gd name="connsiteX3-1253" fmla="*/ 70644 w 1415114"/>
                <a:gd name="connsiteY3-1254" fmla="*/ 177964 h 2535402"/>
                <a:gd name="connsiteX4-1255" fmla="*/ 56354 w 1415114"/>
                <a:gd name="connsiteY4-1256" fmla="*/ 673264 h 2535402"/>
                <a:gd name="connsiteX5-1257" fmla="*/ 522286 w 1415114"/>
                <a:gd name="connsiteY5-1258" fmla="*/ 1097921 h 2535402"/>
                <a:gd name="connsiteX6-1259" fmla="*/ 1218404 w 1415114"/>
                <a:gd name="connsiteY6-1260" fmla="*/ 680408 h 2535402"/>
                <a:gd name="connsiteX7-1261" fmla="*/ 1368426 w 1415114"/>
                <a:gd name="connsiteY7-1262" fmla="*/ 42233 h 2535402"/>
                <a:gd name="connsiteX8-1263" fmla="*/ 937417 w 1415114"/>
                <a:gd name="connsiteY8-1264" fmla="*/ 232733 h 2535402"/>
                <a:gd name="connsiteX9-1265" fmla="*/ 711199 w 1415114"/>
                <a:gd name="connsiteY9-1266" fmla="*/ 844714 h 2535402"/>
                <a:gd name="connsiteX10-1267" fmla="*/ 644524 w 1415114"/>
                <a:gd name="connsiteY10-1268" fmla="*/ 1023309 h 2535402"/>
                <a:gd name="connsiteX0-1269" fmla="*/ 649287 w 1415114"/>
                <a:gd name="connsiteY0-1270" fmla="*/ 2535402 h 2535402"/>
                <a:gd name="connsiteX1-1271" fmla="*/ 643731 w 1415114"/>
                <a:gd name="connsiteY1-1272" fmla="*/ 1043945 h 2535402"/>
                <a:gd name="connsiteX2-1273" fmla="*/ 420685 w 1415114"/>
                <a:gd name="connsiteY2-1274" fmla="*/ 354177 h 2535402"/>
                <a:gd name="connsiteX3-1275" fmla="*/ 70644 w 1415114"/>
                <a:gd name="connsiteY3-1276" fmla="*/ 177964 h 2535402"/>
                <a:gd name="connsiteX4-1277" fmla="*/ 56354 w 1415114"/>
                <a:gd name="connsiteY4-1278" fmla="*/ 673264 h 2535402"/>
                <a:gd name="connsiteX5-1279" fmla="*/ 522286 w 1415114"/>
                <a:gd name="connsiteY5-1280" fmla="*/ 1097921 h 2535402"/>
                <a:gd name="connsiteX6-1281" fmla="*/ 1218404 w 1415114"/>
                <a:gd name="connsiteY6-1282" fmla="*/ 680408 h 2535402"/>
                <a:gd name="connsiteX7-1283" fmla="*/ 1368426 w 1415114"/>
                <a:gd name="connsiteY7-1284" fmla="*/ 42233 h 2535402"/>
                <a:gd name="connsiteX8-1285" fmla="*/ 937417 w 1415114"/>
                <a:gd name="connsiteY8-1286" fmla="*/ 232733 h 2535402"/>
                <a:gd name="connsiteX9-1287" fmla="*/ 711199 w 1415114"/>
                <a:gd name="connsiteY9-1288" fmla="*/ 844714 h 2535402"/>
                <a:gd name="connsiteX10-1289" fmla="*/ 644524 w 1415114"/>
                <a:gd name="connsiteY10-1290" fmla="*/ 1023309 h 2535402"/>
                <a:gd name="connsiteX0-1291" fmla="*/ 649287 w 1415114"/>
                <a:gd name="connsiteY0-1292" fmla="*/ 2535402 h 2535402"/>
                <a:gd name="connsiteX1-1293" fmla="*/ 643731 w 1415114"/>
                <a:gd name="connsiteY1-1294" fmla="*/ 1043945 h 2535402"/>
                <a:gd name="connsiteX2-1295" fmla="*/ 420685 w 1415114"/>
                <a:gd name="connsiteY2-1296" fmla="*/ 354177 h 2535402"/>
                <a:gd name="connsiteX3-1297" fmla="*/ 70644 w 1415114"/>
                <a:gd name="connsiteY3-1298" fmla="*/ 177964 h 2535402"/>
                <a:gd name="connsiteX4-1299" fmla="*/ 56354 w 1415114"/>
                <a:gd name="connsiteY4-1300" fmla="*/ 673264 h 2535402"/>
                <a:gd name="connsiteX5-1301" fmla="*/ 522286 w 1415114"/>
                <a:gd name="connsiteY5-1302" fmla="*/ 1097921 h 2535402"/>
                <a:gd name="connsiteX6-1303" fmla="*/ 1218404 w 1415114"/>
                <a:gd name="connsiteY6-1304" fmla="*/ 680408 h 2535402"/>
                <a:gd name="connsiteX7-1305" fmla="*/ 1368426 w 1415114"/>
                <a:gd name="connsiteY7-1306" fmla="*/ 42233 h 2535402"/>
                <a:gd name="connsiteX8-1307" fmla="*/ 937417 w 1415114"/>
                <a:gd name="connsiteY8-1308" fmla="*/ 232733 h 2535402"/>
                <a:gd name="connsiteX9-1309" fmla="*/ 711199 w 1415114"/>
                <a:gd name="connsiteY9-1310" fmla="*/ 844714 h 2535402"/>
                <a:gd name="connsiteX10-1311" fmla="*/ 644524 w 1415114"/>
                <a:gd name="connsiteY10-1312" fmla="*/ 1023309 h 2535402"/>
                <a:gd name="connsiteX0-1313" fmla="*/ 677862 w 1415114"/>
                <a:gd name="connsiteY0-1314" fmla="*/ 2533021 h 2533021"/>
                <a:gd name="connsiteX1-1315" fmla="*/ 643731 w 1415114"/>
                <a:gd name="connsiteY1-1316" fmla="*/ 1043945 h 2533021"/>
                <a:gd name="connsiteX2-1317" fmla="*/ 420685 w 1415114"/>
                <a:gd name="connsiteY2-1318" fmla="*/ 354177 h 2533021"/>
                <a:gd name="connsiteX3-1319" fmla="*/ 70644 w 1415114"/>
                <a:gd name="connsiteY3-1320" fmla="*/ 177964 h 2533021"/>
                <a:gd name="connsiteX4-1321" fmla="*/ 56354 w 1415114"/>
                <a:gd name="connsiteY4-1322" fmla="*/ 673264 h 2533021"/>
                <a:gd name="connsiteX5-1323" fmla="*/ 522286 w 1415114"/>
                <a:gd name="connsiteY5-1324" fmla="*/ 1097921 h 2533021"/>
                <a:gd name="connsiteX6-1325" fmla="*/ 1218404 w 1415114"/>
                <a:gd name="connsiteY6-1326" fmla="*/ 680408 h 2533021"/>
                <a:gd name="connsiteX7-1327" fmla="*/ 1368426 w 1415114"/>
                <a:gd name="connsiteY7-1328" fmla="*/ 42233 h 2533021"/>
                <a:gd name="connsiteX8-1329" fmla="*/ 937417 w 1415114"/>
                <a:gd name="connsiteY8-1330" fmla="*/ 232733 h 2533021"/>
                <a:gd name="connsiteX9-1331" fmla="*/ 711199 w 1415114"/>
                <a:gd name="connsiteY9-1332" fmla="*/ 844714 h 2533021"/>
                <a:gd name="connsiteX10-1333" fmla="*/ 644524 w 1415114"/>
                <a:gd name="connsiteY10-1334" fmla="*/ 1023309 h 2533021"/>
                <a:gd name="connsiteX0-1335" fmla="*/ 677862 w 1431287"/>
                <a:gd name="connsiteY0-1336" fmla="*/ 2517392 h 2517392"/>
                <a:gd name="connsiteX1-1337" fmla="*/ 643731 w 1431287"/>
                <a:gd name="connsiteY1-1338" fmla="*/ 1028316 h 2517392"/>
                <a:gd name="connsiteX2-1339" fmla="*/ 420685 w 1431287"/>
                <a:gd name="connsiteY2-1340" fmla="*/ 338548 h 2517392"/>
                <a:gd name="connsiteX3-1341" fmla="*/ 70644 w 1431287"/>
                <a:gd name="connsiteY3-1342" fmla="*/ 162335 h 2517392"/>
                <a:gd name="connsiteX4-1343" fmla="*/ 56354 w 1431287"/>
                <a:gd name="connsiteY4-1344" fmla="*/ 657635 h 2517392"/>
                <a:gd name="connsiteX5-1345" fmla="*/ 522286 w 1431287"/>
                <a:gd name="connsiteY5-1346" fmla="*/ 1082292 h 2517392"/>
                <a:gd name="connsiteX6-1347" fmla="*/ 1218404 w 1431287"/>
                <a:gd name="connsiteY6-1348" fmla="*/ 664779 h 2517392"/>
                <a:gd name="connsiteX7-1349" fmla="*/ 1387476 w 1431287"/>
                <a:gd name="connsiteY7-1350" fmla="*/ 45654 h 2517392"/>
                <a:gd name="connsiteX8-1351" fmla="*/ 937417 w 1431287"/>
                <a:gd name="connsiteY8-1352" fmla="*/ 217104 h 2517392"/>
                <a:gd name="connsiteX9-1353" fmla="*/ 711199 w 1431287"/>
                <a:gd name="connsiteY9-1354" fmla="*/ 829085 h 2517392"/>
                <a:gd name="connsiteX10-1355" fmla="*/ 644524 w 1431287"/>
                <a:gd name="connsiteY10-1356" fmla="*/ 1007680 h 2517392"/>
                <a:gd name="connsiteX0-1357" fmla="*/ 677862 w 1442534"/>
                <a:gd name="connsiteY0-1358" fmla="*/ 2534053 h 2534053"/>
                <a:gd name="connsiteX1-1359" fmla="*/ 643731 w 1442534"/>
                <a:gd name="connsiteY1-1360" fmla="*/ 1044977 h 2534053"/>
                <a:gd name="connsiteX2-1361" fmla="*/ 420685 w 1442534"/>
                <a:gd name="connsiteY2-1362" fmla="*/ 355209 h 2534053"/>
                <a:gd name="connsiteX3-1363" fmla="*/ 70644 w 1442534"/>
                <a:gd name="connsiteY3-1364" fmla="*/ 178996 h 2534053"/>
                <a:gd name="connsiteX4-1365" fmla="*/ 56354 w 1442534"/>
                <a:gd name="connsiteY4-1366" fmla="*/ 674296 h 2534053"/>
                <a:gd name="connsiteX5-1367" fmla="*/ 522286 w 1442534"/>
                <a:gd name="connsiteY5-1368" fmla="*/ 1098953 h 2534053"/>
                <a:gd name="connsiteX6-1369" fmla="*/ 1218404 w 1442534"/>
                <a:gd name="connsiteY6-1370" fmla="*/ 681440 h 2534053"/>
                <a:gd name="connsiteX7-1371" fmla="*/ 1387476 w 1442534"/>
                <a:gd name="connsiteY7-1372" fmla="*/ 62315 h 2534053"/>
                <a:gd name="connsiteX8-1373" fmla="*/ 937417 w 1442534"/>
                <a:gd name="connsiteY8-1374" fmla="*/ 233765 h 2534053"/>
                <a:gd name="connsiteX9-1375" fmla="*/ 711199 w 1442534"/>
                <a:gd name="connsiteY9-1376" fmla="*/ 845746 h 2534053"/>
                <a:gd name="connsiteX10-1377" fmla="*/ 644524 w 1442534"/>
                <a:gd name="connsiteY10-1378" fmla="*/ 1024341 h 2534053"/>
                <a:gd name="connsiteX0-1379" fmla="*/ 677862 w 1441232"/>
                <a:gd name="connsiteY0-1380" fmla="*/ 2534053 h 2534053"/>
                <a:gd name="connsiteX1-1381" fmla="*/ 643731 w 1441232"/>
                <a:gd name="connsiteY1-1382" fmla="*/ 1044977 h 2534053"/>
                <a:gd name="connsiteX2-1383" fmla="*/ 420685 w 1441232"/>
                <a:gd name="connsiteY2-1384" fmla="*/ 355209 h 2534053"/>
                <a:gd name="connsiteX3-1385" fmla="*/ 70644 w 1441232"/>
                <a:gd name="connsiteY3-1386" fmla="*/ 178996 h 2534053"/>
                <a:gd name="connsiteX4-1387" fmla="*/ 56354 w 1441232"/>
                <a:gd name="connsiteY4-1388" fmla="*/ 674296 h 2534053"/>
                <a:gd name="connsiteX5-1389" fmla="*/ 572292 w 1441232"/>
                <a:gd name="connsiteY5-1390" fmla="*/ 1103716 h 2534053"/>
                <a:gd name="connsiteX6-1391" fmla="*/ 1218404 w 1441232"/>
                <a:gd name="connsiteY6-1392" fmla="*/ 681440 h 2534053"/>
                <a:gd name="connsiteX7-1393" fmla="*/ 1387476 w 1441232"/>
                <a:gd name="connsiteY7-1394" fmla="*/ 62315 h 2534053"/>
                <a:gd name="connsiteX8-1395" fmla="*/ 937417 w 1441232"/>
                <a:gd name="connsiteY8-1396" fmla="*/ 233765 h 2534053"/>
                <a:gd name="connsiteX9-1397" fmla="*/ 711199 w 1441232"/>
                <a:gd name="connsiteY9-1398" fmla="*/ 845746 h 2534053"/>
                <a:gd name="connsiteX10-1399" fmla="*/ 644524 w 1441232"/>
                <a:gd name="connsiteY10-1400" fmla="*/ 1024341 h 2534053"/>
                <a:gd name="connsiteX0-1401" fmla="*/ 670157 w 1433527"/>
                <a:gd name="connsiteY0-1402" fmla="*/ 2534053 h 2534053"/>
                <a:gd name="connsiteX1-1403" fmla="*/ 636026 w 1433527"/>
                <a:gd name="connsiteY1-1404" fmla="*/ 1044977 h 2534053"/>
                <a:gd name="connsiteX2-1405" fmla="*/ 412980 w 1433527"/>
                <a:gd name="connsiteY2-1406" fmla="*/ 355209 h 2534053"/>
                <a:gd name="connsiteX3-1407" fmla="*/ 79608 w 1433527"/>
                <a:gd name="connsiteY3-1408" fmla="*/ 176615 h 2534053"/>
                <a:gd name="connsiteX4-1409" fmla="*/ 48649 w 1433527"/>
                <a:gd name="connsiteY4-1410" fmla="*/ 674296 h 2534053"/>
                <a:gd name="connsiteX5-1411" fmla="*/ 564587 w 1433527"/>
                <a:gd name="connsiteY5-1412" fmla="*/ 1103716 h 2534053"/>
                <a:gd name="connsiteX6-1413" fmla="*/ 1210699 w 1433527"/>
                <a:gd name="connsiteY6-1414" fmla="*/ 681440 h 2534053"/>
                <a:gd name="connsiteX7-1415" fmla="*/ 1379771 w 1433527"/>
                <a:gd name="connsiteY7-1416" fmla="*/ 62315 h 2534053"/>
                <a:gd name="connsiteX8-1417" fmla="*/ 929712 w 1433527"/>
                <a:gd name="connsiteY8-1418" fmla="*/ 233765 h 2534053"/>
                <a:gd name="connsiteX9-1419" fmla="*/ 703494 w 1433527"/>
                <a:gd name="connsiteY9-1420" fmla="*/ 845746 h 2534053"/>
                <a:gd name="connsiteX10-1421" fmla="*/ 636819 w 1433527"/>
                <a:gd name="connsiteY10-1422" fmla="*/ 1024341 h 2534053"/>
                <a:gd name="connsiteX0-1423" fmla="*/ 684730 w 1448100"/>
                <a:gd name="connsiteY0-1424" fmla="*/ 2534053 h 2534053"/>
                <a:gd name="connsiteX1-1425" fmla="*/ 650599 w 1448100"/>
                <a:gd name="connsiteY1-1426" fmla="*/ 1044977 h 2534053"/>
                <a:gd name="connsiteX2-1427" fmla="*/ 427553 w 1448100"/>
                <a:gd name="connsiteY2-1428" fmla="*/ 355209 h 2534053"/>
                <a:gd name="connsiteX3-1429" fmla="*/ 94181 w 1448100"/>
                <a:gd name="connsiteY3-1430" fmla="*/ 176615 h 2534053"/>
                <a:gd name="connsiteX4-1431" fmla="*/ 63222 w 1448100"/>
                <a:gd name="connsiteY4-1432" fmla="*/ 674296 h 2534053"/>
                <a:gd name="connsiteX5-1433" fmla="*/ 579160 w 1448100"/>
                <a:gd name="connsiteY5-1434" fmla="*/ 1103716 h 2534053"/>
                <a:gd name="connsiteX6-1435" fmla="*/ 1225272 w 1448100"/>
                <a:gd name="connsiteY6-1436" fmla="*/ 681440 h 2534053"/>
                <a:gd name="connsiteX7-1437" fmla="*/ 1394344 w 1448100"/>
                <a:gd name="connsiteY7-1438" fmla="*/ 62315 h 2534053"/>
                <a:gd name="connsiteX8-1439" fmla="*/ 944285 w 1448100"/>
                <a:gd name="connsiteY8-1440" fmla="*/ 233765 h 2534053"/>
                <a:gd name="connsiteX9-1441" fmla="*/ 718067 w 1448100"/>
                <a:gd name="connsiteY9-1442" fmla="*/ 845746 h 2534053"/>
                <a:gd name="connsiteX10-1443" fmla="*/ 651392 w 1448100"/>
                <a:gd name="connsiteY10-1444" fmla="*/ 1024341 h 2534053"/>
                <a:gd name="connsiteX0-1445" fmla="*/ 676779 w 1440149"/>
                <a:gd name="connsiteY0-1446" fmla="*/ 2534053 h 2534053"/>
                <a:gd name="connsiteX1-1447" fmla="*/ 642648 w 1440149"/>
                <a:gd name="connsiteY1-1448" fmla="*/ 1044977 h 2534053"/>
                <a:gd name="connsiteX2-1449" fmla="*/ 419602 w 1440149"/>
                <a:gd name="connsiteY2-1450" fmla="*/ 355209 h 2534053"/>
                <a:gd name="connsiteX3-1451" fmla="*/ 86230 w 1440149"/>
                <a:gd name="connsiteY3-1452" fmla="*/ 176615 h 2534053"/>
                <a:gd name="connsiteX4-1453" fmla="*/ 55271 w 1440149"/>
                <a:gd name="connsiteY4-1454" fmla="*/ 674296 h 2534053"/>
                <a:gd name="connsiteX5-1455" fmla="*/ 571209 w 1440149"/>
                <a:gd name="connsiteY5-1456" fmla="*/ 1103716 h 2534053"/>
                <a:gd name="connsiteX6-1457" fmla="*/ 1217321 w 1440149"/>
                <a:gd name="connsiteY6-1458" fmla="*/ 681440 h 2534053"/>
                <a:gd name="connsiteX7-1459" fmla="*/ 1386393 w 1440149"/>
                <a:gd name="connsiteY7-1460" fmla="*/ 62315 h 2534053"/>
                <a:gd name="connsiteX8-1461" fmla="*/ 936334 w 1440149"/>
                <a:gd name="connsiteY8-1462" fmla="*/ 233765 h 2534053"/>
                <a:gd name="connsiteX9-1463" fmla="*/ 710116 w 1440149"/>
                <a:gd name="connsiteY9-1464" fmla="*/ 845746 h 2534053"/>
                <a:gd name="connsiteX10-1465" fmla="*/ 643441 w 1440149"/>
                <a:gd name="connsiteY10-1466" fmla="*/ 1024341 h 25340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57" y="connsiteY6-158"/>
                </a:cxn>
                <a:cxn ang="0">
                  <a:pos x="connsiteX7-733" y="connsiteY7-734"/>
                </a:cxn>
                <a:cxn ang="0">
                  <a:pos x="connsiteX8-895" y="connsiteY8-896"/>
                </a:cxn>
                <a:cxn ang="0">
                  <a:pos x="connsiteX9-1005" y="connsiteY9-1006"/>
                </a:cxn>
                <a:cxn ang="0">
                  <a:pos x="connsiteX10-1047" y="connsiteY10-1048"/>
                </a:cxn>
              </a:cxnLst>
              <a:rect l="l" t="t" r="r" b="b"/>
              <a:pathLst>
                <a:path w="1440149" h="2534053">
                  <a:moveTo>
                    <a:pt x="676779" y="2534053"/>
                  </a:moveTo>
                  <a:cubicBezTo>
                    <a:pt x="664872" y="1931597"/>
                    <a:pt x="685511" y="1408118"/>
                    <a:pt x="642648" y="1044977"/>
                  </a:cubicBezTo>
                  <a:cubicBezTo>
                    <a:pt x="599785" y="681836"/>
                    <a:pt x="502416" y="501127"/>
                    <a:pt x="419602" y="355209"/>
                  </a:cubicBezTo>
                  <a:cubicBezTo>
                    <a:pt x="336788" y="209291"/>
                    <a:pt x="204102" y="75809"/>
                    <a:pt x="86230" y="176615"/>
                  </a:cubicBezTo>
                  <a:cubicBezTo>
                    <a:pt x="-31642" y="277421"/>
                    <a:pt x="-15240" y="516604"/>
                    <a:pt x="55271" y="674296"/>
                  </a:cubicBezTo>
                  <a:cubicBezTo>
                    <a:pt x="125782" y="831988"/>
                    <a:pt x="377534" y="1102525"/>
                    <a:pt x="571209" y="1103716"/>
                  </a:cubicBezTo>
                  <a:cubicBezTo>
                    <a:pt x="764884" y="1104907"/>
                    <a:pt x="1081457" y="855007"/>
                    <a:pt x="1217321" y="681440"/>
                  </a:cubicBezTo>
                  <a:cubicBezTo>
                    <a:pt x="1353185" y="507873"/>
                    <a:pt x="1530856" y="213127"/>
                    <a:pt x="1386393" y="62315"/>
                  </a:cubicBezTo>
                  <a:cubicBezTo>
                    <a:pt x="1241930" y="-88497"/>
                    <a:pt x="1035156" y="60331"/>
                    <a:pt x="936334" y="233765"/>
                  </a:cubicBezTo>
                  <a:cubicBezTo>
                    <a:pt x="837512" y="407199"/>
                    <a:pt x="758931" y="713983"/>
                    <a:pt x="710116" y="845746"/>
                  </a:cubicBezTo>
                  <a:cubicBezTo>
                    <a:pt x="661301" y="977509"/>
                    <a:pt x="643441" y="1025333"/>
                    <a:pt x="643441" y="1024341"/>
                  </a:cubicBezTo>
                </a:path>
              </a:pathLst>
            </a:custGeom>
            <a:noFill/>
            <a:ln w="95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2" name="Straight Connector 181"/>
            <p:cNvCxnSpPr/>
            <p:nvPr/>
          </p:nvCxnSpPr>
          <p:spPr>
            <a:xfrm>
              <a:off x="2363728" y="4904805"/>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2363728" y="4940832"/>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363728" y="4977466"/>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2376670" y="4919297"/>
              <a:ext cx="110814" cy="0"/>
            </a:xfrm>
            <a:prstGeom prst="line">
              <a:avLst/>
            </a:prstGeom>
            <a:ln w="6350" cap="rnd"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2379253" y="4960585"/>
              <a:ext cx="78783" cy="0"/>
            </a:xfrm>
            <a:prstGeom prst="line">
              <a:avLst/>
            </a:prstGeom>
            <a:ln w="6350" cap="rnd"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7" name="Freeform 186"/>
            <p:cNvSpPr/>
            <p:nvPr/>
          </p:nvSpPr>
          <p:spPr>
            <a:xfrm>
              <a:off x="2380413" y="5003423"/>
              <a:ext cx="112357" cy="26413"/>
            </a:xfrm>
            <a:custGeom>
              <a:avLst/>
              <a:gdLst>
                <a:gd name="connsiteX0" fmla="*/ 0 w 881062"/>
                <a:gd name="connsiteY0" fmla="*/ 0 h 207169"/>
                <a:gd name="connsiteX1" fmla="*/ 881062 w 881062"/>
                <a:gd name="connsiteY1" fmla="*/ 0 h 207169"/>
                <a:gd name="connsiteX2" fmla="*/ 423862 w 881062"/>
                <a:gd name="connsiteY2" fmla="*/ 207169 h 207169"/>
                <a:gd name="connsiteX3" fmla="*/ 0 w 881062"/>
                <a:gd name="connsiteY3" fmla="*/ 0 h 207169"/>
                <a:gd name="connsiteX0-1" fmla="*/ 10635 w 900345"/>
                <a:gd name="connsiteY0-2" fmla="*/ 0 h 207169"/>
                <a:gd name="connsiteX1-3" fmla="*/ 891697 w 900345"/>
                <a:gd name="connsiteY1-4" fmla="*/ 0 h 207169"/>
                <a:gd name="connsiteX2-5" fmla="*/ 434497 w 900345"/>
                <a:gd name="connsiteY2-6" fmla="*/ 207169 h 207169"/>
                <a:gd name="connsiteX3-7" fmla="*/ 10635 w 900345"/>
                <a:gd name="connsiteY3-8" fmla="*/ 0 h 207169"/>
                <a:gd name="connsiteX0-9" fmla="*/ 18183 w 913638"/>
                <a:gd name="connsiteY0-10" fmla="*/ 0 h 207193"/>
                <a:gd name="connsiteX1-11" fmla="*/ 899245 w 913638"/>
                <a:gd name="connsiteY1-12" fmla="*/ 0 h 207193"/>
                <a:gd name="connsiteX2-13" fmla="*/ 442045 w 913638"/>
                <a:gd name="connsiteY2-14" fmla="*/ 207169 h 207193"/>
                <a:gd name="connsiteX3-15" fmla="*/ 18183 w 913638"/>
                <a:gd name="connsiteY3-16" fmla="*/ 0 h 207193"/>
                <a:gd name="connsiteX0-17" fmla="*/ 167 w 895622"/>
                <a:gd name="connsiteY0-18" fmla="*/ 0 h 207195"/>
                <a:gd name="connsiteX1-19" fmla="*/ 881229 w 895622"/>
                <a:gd name="connsiteY1-20" fmla="*/ 0 h 207195"/>
                <a:gd name="connsiteX2-21" fmla="*/ 424029 w 895622"/>
                <a:gd name="connsiteY2-22" fmla="*/ 207169 h 207195"/>
                <a:gd name="connsiteX3-23" fmla="*/ 167 w 895622"/>
                <a:gd name="connsiteY3-24" fmla="*/ 0 h 207195"/>
                <a:gd name="connsiteX0-25" fmla="*/ 167 w 881229"/>
                <a:gd name="connsiteY0-26" fmla="*/ 0 h 207195"/>
                <a:gd name="connsiteX1-27" fmla="*/ 881229 w 881229"/>
                <a:gd name="connsiteY1-28" fmla="*/ 0 h 207195"/>
                <a:gd name="connsiteX2-29" fmla="*/ 424029 w 881229"/>
                <a:gd name="connsiteY2-30" fmla="*/ 207169 h 207195"/>
                <a:gd name="connsiteX3-31" fmla="*/ 167 w 881229"/>
                <a:gd name="connsiteY3-32" fmla="*/ 0 h 207195"/>
                <a:gd name="connsiteX0-33" fmla="*/ 167 w 881229"/>
                <a:gd name="connsiteY0-34" fmla="*/ 0 h 207195"/>
                <a:gd name="connsiteX1-35" fmla="*/ 881229 w 881229"/>
                <a:gd name="connsiteY1-36" fmla="*/ 0 h 207195"/>
                <a:gd name="connsiteX2-37" fmla="*/ 424029 w 881229"/>
                <a:gd name="connsiteY2-38" fmla="*/ 207169 h 207195"/>
                <a:gd name="connsiteX3-39" fmla="*/ 167 w 881229"/>
                <a:gd name="connsiteY3-40" fmla="*/ 0 h 207195"/>
                <a:gd name="connsiteX0-41" fmla="*/ 167 w 881229"/>
                <a:gd name="connsiteY0-42" fmla="*/ 0 h 207195"/>
                <a:gd name="connsiteX1-43" fmla="*/ 881229 w 881229"/>
                <a:gd name="connsiteY1-44" fmla="*/ 0 h 207195"/>
                <a:gd name="connsiteX2-45" fmla="*/ 424029 w 881229"/>
                <a:gd name="connsiteY2-46" fmla="*/ 207169 h 207195"/>
                <a:gd name="connsiteX3-47" fmla="*/ 167 w 881229"/>
                <a:gd name="connsiteY3-48" fmla="*/ 0 h 207195"/>
                <a:gd name="connsiteX0-49" fmla="*/ 167 w 881448"/>
                <a:gd name="connsiteY0-50" fmla="*/ 0 h 207195"/>
                <a:gd name="connsiteX1-51" fmla="*/ 881229 w 881448"/>
                <a:gd name="connsiteY1-52" fmla="*/ 0 h 207195"/>
                <a:gd name="connsiteX2-53" fmla="*/ 424029 w 881448"/>
                <a:gd name="connsiteY2-54" fmla="*/ 207169 h 207195"/>
                <a:gd name="connsiteX3-55" fmla="*/ 167 w 881448"/>
                <a:gd name="connsiteY3-56" fmla="*/ 0 h 207195"/>
                <a:gd name="connsiteX0-57" fmla="*/ 84 w 881271"/>
                <a:gd name="connsiteY0-58" fmla="*/ 0 h 207169"/>
                <a:gd name="connsiteX1-59" fmla="*/ 881146 w 881271"/>
                <a:gd name="connsiteY1-60" fmla="*/ 0 h 207169"/>
                <a:gd name="connsiteX2-61" fmla="*/ 423946 w 881271"/>
                <a:gd name="connsiteY2-62" fmla="*/ 207169 h 207169"/>
                <a:gd name="connsiteX3-63" fmla="*/ 84 w 881271"/>
                <a:gd name="connsiteY3-64" fmla="*/ 0 h 207169"/>
              </a:gdLst>
              <a:ahLst/>
              <a:cxnLst>
                <a:cxn ang="0">
                  <a:pos x="connsiteX0-1" y="connsiteY0-2"/>
                </a:cxn>
                <a:cxn ang="0">
                  <a:pos x="connsiteX1-3" y="connsiteY1-4"/>
                </a:cxn>
                <a:cxn ang="0">
                  <a:pos x="connsiteX2-5" y="connsiteY2-6"/>
                </a:cxn>
                <a:cxn ang="0">
                  <a:pos x="connsiteX3-7" y="connsiteY3-8"/>
                </a:cxn>
              </a:cxnLst>
              <a:rect l="l" t="t" r="r" b="b"/>
              <a:pathLst>
                <a:path w="881271" h="207169">
                  <a:moveTo>
                    <a:pt x="84" y="0"/>
                  </a:moveTo>
                  <a:lnTo>
                    <a:pt x="881146" y="0"/>
                  </a:lnTo>
                  <a:cubicBezTo>
                    <a:pt x="887495" y="48816"/>
                    <a:pt x="651753" y="207169"/>
                    <a:pt x="423946" y="207169"/>
                  </a:cubicBezTo>
                  <a:cubicBezTo>
                    <a:pt x="196139" y="207169"/>
                    <a:pt x="-4678" y="48815"/>
                    <a:pt x="84" y="0"/>
                  </a:cubicBezTo>
                  <a:close/>
                </a:path>
              </a:pathLst>
            </a:custGeom>
            <a:solidFill>
              <a:schemeClr val="bg1"/>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3508414" y="2638948"/>
            <a:ext cx="1226760" cy="1496335"/>
            <a:chOff x="3508414" y="2638948"/>
            <a:chExt cx="1226760" cy="1496335"/>
          </a:xfrm>
        </p:grpSpPr>
        <p:grpSp>
          <p:nvGrpSpPr>
            <p:cNvPr id="52" name="Group 51"/>
            <p:cNvGrpSpPr/>
            <p:nvPr/>
          </p:nvGrpSpPr>
          <p:grpSpPr>
            <a:xfrm>
              <a:off x="3508414" y="2638948"/>
              <a:ext cx="1226760" cy="1496335"/>
              <a:chOff x="5499305" y="4687944"/>
              <a:chExt cx="1752519" cy="2137610"/>
            </a:xfrm>
          </p:grpSpPr>
          <p:grpSp>
            <p:nvGrpSpPr>
              <p:cNvPr id="56" name="Group 55"/>
              <p:cNvGrpSpPr/>
              <p:nvPr/>
            </p:nvGrpSpPr>
            <p:grpSpPr>
              <a:xfrm>
                <a:off x="5834434" y="4687944"/>
                <a:ext cx="1082258" cy="1066156"/>
                <a:chOff x="6519125" y="3597958"/>
                <a:chExt cx="1082258" cy="1066156"/>
              </a:xfrm>
            </p:grpSpPr>
            <p:sp>
              <p:nvSpPr>
                <p:cNvPr id="58" name="Teardrop 57"/>
                <p:cNvSpPr/>
                <p:nvPr/>
              </p:nvSpPr>
              <p:spPr>
                <a:xfrm rot="8075815">
                  <a:off x="6576118" y="3696000"/>
                  <a:ext cx="968114" cy="968114"/>
                </a:xfrm>
                <a:prstGeom prst="teardrop">
                  <a:avLst/>
                </a:prstGeom>
                <a:solidFill>
                  <a:srgbClr val="FFFFFF"/>
                </a:solidFill>
                <a:ln w="38100" cmpd="sng">
                  <a:solidFill>
                    <a:srgbClr val="FFFFFF"/>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000000"/>
                    </a:solidFill>
                  </a:endParaRPr>
                </a:p>
              </p:txBody>
            </p:sp>
            <p:grpSp>
              <p:nvGrpSpPr>
                <p:cNvPr id="59" name="Group 58"/>
                <p:cNvGrpSpPr/>
                <p:nvPr/>
              </p:nvGrpSpPr>
              <p:grpSpPr>
                <a:xfrm>
                  <a:off x="6519125" y="3597958"/>
                  <a:ext cx="1082258" cy="1023691"/>
                  <a:chOff x="3953006" y="3891293"/>
                  <a:chExt cx="1288590" cy="1218858"/>
                </a:xfrm>
              </p:grpSpPr>
              <p:sp>
                <p:nvSpPr>
                  <p:cNvPr id="60" name="Teardrop 59"/>
                  <p:cNvSpPr/>
                  <p:nvPr/>
                </p:nvSpPr>
                <p:spPr>
                  <a:xfrm rot="8075815">
                    <a:off x="3987873" y="3891293"/>
                    <a:ext cx="1218858" cy="1218858"/>
                  </a:xfrm>
                  <a:prstGeom prst="teardrop">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61" name="TextBox 60"/>
                  <p:cNvSpPr txBox="1"/>
                  <p:nvPr/>
                </p:nvSpPr>
                <p:spPr>
                  <a:xfrm>
                    <a:off x="3953006" y="4105560"/>
                    <a:ext cx="1288590" cy="442835"/>
                  </a:xfrm>
                  <a:prstGeom prst="rect">
                    <a:avLst/>
                  </a:prstGeom>
                  <a:noFill/>
                  <a:ln w="6350" cmpd="sng">
                    <a:noFill/>
                    <a:prstDash val="dash"/>
                  </a:ln>
                </p:spPr>
                <p:txBody>
                  <a:bodyPr wrap="square" numCol="1" rtlCol="0">
                    <a:spAutoFit/>
                  </a:bodyPr>
                  <a:lstStyle/>
                  <a:p>
                    <a:pPr algn="ctr"/>
                    <a:r>
                      <a:rPr lang="zh-CN" altLang="en-US" sz="1100" dirty="0">
                        <a:solidFill>
                          <a:schemeClr val="bg1"/>
                        </a:solidFill>
                      </a:rPr>
                      <a:t>项目计划</a:t>
                    </a:r>
                    <a:endParaRPr lang="en-US" sz="1100" dirty="0" smtClean="0">
                      <a:solidFill>
                        <a:schemeClr val="bg1"/>
                      </a:solidFill>
                      <a:latin typeface="Futura Condensed"/>
                      <a:cs typeface="Futura Condensed"/>
                    </a:endParaRPr>
                  </a:p>
                </p:txBody>
              </p:sp>
            </p:grpSp>
          </p:grpSp>
          <p:sp>
            <p:nvSpPr>
              <p:cNvPr id="57" name="Rectangle 56"/>
              <p:cNvSpPr/>
              <p:nvPr/>
            </p:nvSpPr>
            <p:spPr>
              <a:xfrm>
                <a:off x="5499305" y="5970123"/>
                <a:ext cx="1752519" cy="855431"/>
              </a:xfrm>
              <a:prstGeom prst="rect">
                <a:avLst/>
              </a:prstGeom>
            </p:spPr>
            <p:txBody>
              <a:bodyPr wrap="square">
                <a:spAutoFit/>
              </a:bodyPr>
              <a:lstStyle/>
              <a:p>
                <a:pPr algn="ctr"/>
                <a:r>
                  <a:rPr lang="zh-CN" altLang="en-US" sz="1100" dirty="0"/>
                  <a:t>在开始项目前，花些时间准备一个行动计划</a:t>
                </a:r>
                <a:endParaRPr lang="en-US" sz="1100" dirty="0">
                  <a:latin typeface="Futura Condensed"/>
                  <a:cs typeface="Futura Condensed"/>
                </a:endParaRPr>
              </a:p>
            </p:txBody>
          </p:sp>
        </p:grpSp>
        <p:grpSp>
          <p:nvGrpSpPr>
            <p:cNvPr id="188" name="Group 187"/>
            <p:cNvGrpSpPr>
              <a:grpSpLocks noChangeAspect="1"/>
            </p:cNvGrpSpPr>
            <p:nvPr/>
          </p:nvGrpSpPr>
          <p:grpSpPr>
            <a:xfrm>
              <a:off x="4047207" y="3147002"/>
              <a:ext cx="151554" cy="274320"/>
              <a:chOff x="2233642" y="4295141"/>
              <a:chExt cx="405899" cy="734695"/>
            </a:xfrm>
          </p:grpSpPr>
          <p:sp>
            <p:nvSpPr>
              <p:cNvPr id="189" name="Freeform 188"/>
              <p:cNvSpPr/>
              <p:nvPr/>
            </p:nvSpPr>
            <p:spPr>
              <a:xfrm>
                <a:off x="2233642" y="4295141"/>
                <a:ext cx="405899" cy="574531"/>
              </a:xfrm>
              <a:custGeom>
                <a:avLst/>
                <a:gdLst>
                  <a:gd name="connsiteX0" fmla="*/ 514350 w 2457450"/>
                  <a:gd name="connsiteY0" fmla="*/ 2876550 h 2876550"/>
                  <a:gd name="connsiteX1" fmla="*/ 419100 w 2457450"/>
                  <a:gd name="connsiteY1" fmla="*/ 2752725 h 2876550"/>
                  <a:gd name="connsiteX2" fmla="*/ 390525 w 2457450"/>
                  <a:gd name="connsiteY2" fmla="*/ 2438400 h 2876550"/>
                  <a:gd name="connsiteX3" fmla="*/ 152400 w 2457450"/>
                  <a:gd name="connsiteY3" fmla="*/ 1724025 h 2876550"/>
                  <a:gd name="connsiteX4" fmla="*/ 0 w 2457450"/>
                  <a:gd name="connsiteY4" fmla="*/ 1076325 h 2876550"/>
                  <a:gd name="connsiteX5" fmla="*/ 1266825 w 2457450"/>
                  <a:gd name="connsiteY5" fmla="*/ 0 h 2876550"/>
                  <a:gd name="connsiteX6" fmla="*/ 2457450 w 2457450"/>
                  <a:gd name="connsiteY6" fmla="*/ 1019175 h 2876550"/>
                  <a:gd name="connsiteX7" fmla="*/ 2247900 w 2457450"/>
                  <a:gd name="connsiteY7" fmla="*/ 1724025 h 2876550"/>
                  <a:gd name="connsiteX8" fmla="*/ 1971675 w 2457450"/>
                  <a:gd name="connsiteY8" fmla="*/ 2428875 h 2876550"/>
                  <a:gd name="connsiteX9" fmla="*/ 1943100 w 2457450"/>
                  <a:gd name="connsiteY9" fmla="*/ 2733675 h 2876550"/>
                  <a:gd name="connsiteX10" fmla="*/ 1857375 w 2457450"/>
                  <a:gd name="connsiteY10" fmla="*/ 2876550 h 2876550"/>
                  <a:gd name="connsiteX11" fmla="*/ 514350 w 2457450"/>
                  <a:gd name="connsiteY11" fmla="*/ 2876550 h 2876550"/>
                  <a:gd name="connsiteX0-1" fmla="*/ 514350 w 2457450"/>
                  <a:gd name="connsiteY0-2" fmla="*/ 2876640 h 2876640"/>
                  <a:gd name="connsiteX1-3" fmla="*/ 419100 w 2457450"/>
                  <a:gd name="connsiteY1-4" fmla="*/ 2752815 h 2876640"/>
                  <a:gd name="connsiteX2-5" fmla="*/ 390525 w 2457450"/>
                  <a:gd name="connsiteY2-6" fmla="*/ 2438490 h 2876640"/>
                  <a:gd name="connsiteX3-7" fmla="*/ 152400 w 2457450"/>
                  <a:gd name="connsiteY3-8" fmla="*/ 1724115 h 2876640"/>
                  <a:gd name="connsiteX4-9" fmla="*/ 0 w 2457450"/>
                  <a:gd name="connsiteY4-10" fmla="*/ 1076415 h 2876640"/>
                  <a:gd name="connsiteX5-11" fmla="*/ 1266825 w 2457450"/>
                  <a:gd name="connsiteY5-12" fmla="*/ 90 h 2876640"/>
                  <a:gd name="connsiteX6-13" fmla="*/ 2457450 w 2457450"/>
                  <a:gd name="connsiteY6-14" fmla="*/ 1019265 h 2876640"/>
                  <a:gd name="connsiteX7-15" fmla="*/ 2247900 w 2457450"/>
                  <a:gd name="connsiteY7-16" fmla="*/ 1724115 h 2876640"/>
                  <a:gd name="connsiteX8-17" fmla="*/ 1971675 w 2457450"/>
                  <a:gd name="connsiteY8-18" fmla="*/ 2428965 h 2876640"/>
                  <a:gd name="connsiteX9-19" fmla="*/ 1943100 w 2457450"/>
                  <a:gd name="connsiteY9-20" fmla="*/ 2733765 h 2876640"/>
                  <a:gd name="connsiteX10-21" fmla="*/ 1857375 w 2457450"/>
                  <a:gd name="connsiteY10-22" fmla="*/ 2876640 h 2876640"/>
                  <a:gd name="connsiteX11-23" fmla="*/ 514350 w 2457450"/>
                  <a:gd name="connsiteY11-24" fmla="*/ 2876640 h 2876640"/>
                  <a:gd name="connsiteX0-25" fmla="*/ 578058 w 2521158"/>
                  <a:gd name="connsiteY0-26" fmla="*/ 2876640 h 2876640"/>
                  <a:gd name="connsiteX1-27" fmla="*/ 482808 w 2521158"/>
                  <a:gd name="connsiteY1-28" fmla="*/ 2752815 h 2876640"/>
                  <a:gd name="connsiteX2-29" fmla="*/ 454233 w 2521158"/>
                  <a:gd name="connsiteY2-30" fmla="*/ 2438490 h 2876640"/>
                  <a:gd name="connsiteX3-31" fmla="*/ 216108 w 2521158"/>
                  <a:gd name="connsiteY3-32" fmla="*/ 1724115 h 2876640"/>
                  <a:gd name="connsiteX4-33" fmla="*/ 63708 w 2521158"/>
                  <a:gd name="connsiteY4-34" fmla="*/ 1076415 h 2876640"/>
                  <a:gd name="connsiteX5-35" fmla="*/ 1330533 w 2521158"/>
                  <a:gd name="connsiteY5-36" fmla="*/ 90 h 2876640"/>
                  <a:gd name="connsiteX6-37" fmla="*/ 2521158 w 2521158"/>
                  <a:gd name="connsiteY6-38" fmla="*/ 1019265 h 2876640"/>
                  <a:gd name="connsiteX7-39" fmla="*/ 2311608 w 2521158"/>
                  <a:gd name="connsiteY7-40" fmla="*/ 1724115 h 2876640"/>
                  <a:gd name="connsiteX8-41" fmla="*/ 2035383 w 2521158"/>
                  <a:gd name="connsiteY8-42" fmla="*/ 2428965 h 2876640"/>
                  <a:gd name="connsiteX9-43" fmla="*/ 2006808 w 2521158"/>
                  <a:gd name="connsiteY9-44" fmla="*/ 2733765 h 2876640"/>
                  <a:gd name="connsiteX10-45" fmla="*/ 1921083 w 2521158"/>
                  <a:gd name="connsiteY10-46" fmla="*/ 2876640 h 2876640"/>
                  <a:gd name="connsiteX11-47" fmla="*/ 578058 w 2521158"/>
                  <a:gd name="connsiteY11-48" fmla="*/ 2876640 h 2876640"/>
                  <a:gd name="connsiteX0-49" fmla="*/ 578058 w 2525209"/>
                  <a:gd name="connsiteY0-50" fmla="*/ 2876635 h 2876635"/>
                  <a:gd name="connsiteX1-51" fmla="*/ 482808 w 2525209"/>
                  <a:gd name="connsiteY1-52" fmla="*/ 2752810 h 2876635"/>
                  <a:gd name="connsiteX2-53" fmla="*/ 454233 w 2525209"/>
                  <a:gd name="connsiteY2-54" fmla="*/ 2438485 h 2876635"/>
                  <a:gd name="connsiteX3-55" fmla="*/ 216108 w 2525209"/>
                  <a:gd name="connsiteY3-56" fmla="*/ 1724110 h 2876635"/>
                  <a:gd name="connsiteX4-57" fmla="*/ 63708 w 2525209"/>
                  <a:gd name="connsiteY4-58" fmla="*/ 1076410 h 2876635"/>
                  <a:gd name="connsiteX5-59" fmla="*/ 1330533 w 2525209"/>
                  <a:gd name="connsiteY5-60" fmla="*/ 85 h 2876635"/>
                  <a:gd name="connsiteX6-61" fmla="*/ 2521158 w 2525209"/>
                  <a:gd name="connsiteY6-62" fmla="*/ 1019260 h 2876635"/>
                  <a:gd name="connsiteX7-63" fmla="*/ 2311608 w 2525209"/>
                  <a:gd name="connsiteY7-64" fmla="*/ 1724110 h 2876635"/>
                  <a:gd name="connsiteX8-65" fmla="*/ 2035383 w 2525209"/>
                  <a:gd name="connsiteY8-66" fmla="*/ 2428960 h 2876635"/>
                  <a:gd name="connsiteX9-67" fmla="*/ 2006808 w 2525209"/>
                  <a:gd name="connsiteY9-68" fmla="*/ 2733760 h 2876635"/>
                  <a:gd name="connsiteX10-69" fmla="*/ 1921083 w 2525209"/>
                  <a:gd name="connsiteY10-70" fmla="*/ 2876635 h 2876635"/>
                  <a:gd name="connsiteX11-71" fmla="*/ 578058 w 2525209"/>
                  <a:gd name="connsiteY11-72" fmla="*/ 2876635 h 2876635"/>
                  <a:gd name="connsiteX0-73" fmla="*/ 578058 w 2525209"/>
                  <a:gd name="connsiteY0-74" fmla="*/ 2876635 h 2876635"/>
                  <a:gd name="connsiteX1-75" fmla="*/ 482808 w 2525209"/>
                  <a:gd name="connsiteY1-76" fmla="*/ 2752810 h 2876635"/>
                  <a:gd name="connsiteX2-77" fmla="*/ 454233 w 2525209"/>
                  <a:gd name="connsiteY2-78" fmla="*/ 2438485 h 2876635"/>
                  <a:gd name="connsiteX3-79" fmla="*/ 216108 w 2525209"/>
                  <a:gd name="connsiteY3-80" fmla="*/ 1724110 h 2876635"/>
                  <a:gd name="connsiteX4-81" fmla="*/ 63708 w 2525209"/>
                  <a:gd name="connsiteY4-82" fmla="*/ 1076410 h 2876635"/>
                  <a:gd name="connsiteX5-83" fmla="*/ 1330533 w 2525209"/>
                  <a:gd name="connsiteY5-84" fmla="*/ 85 h 2876635"/>
                  <a:gd name="connsiteX6-85" fmla="*/ 2521158 w 2525209"/>
                  <a:gd name="connsiteY6-86" fmla="*/ 1019260 h 2876635"/>
                  <a:gd name="connsiteX7-87" fmla="*/ 2311608 w 2525209"/>
                  <a:gd name="connsiteY7-88" fmla="*/ 1724110 h 2876635"/>
                  <a:gd name="connsiteX8-89" fmla="*/ 2035383 w 2525209"/>
                  <a:gd name="connsiteY8-90" fmla="*/ 2428960 h 2876635"/>
                  <a:gd name="connsiteX9-91" fmla="*/ 2006808 w 2525209"/>
                  <a:gd name="connsiteY9-92" fmla="*/ 2733760 h 2876635"/>
                  <a:gd name="connsiteX10-93" fmla="*/ 1921083 w 2525209"/>
                  <a:gd name="connsiteY10-94" fmla="*/ 2876635 h 2876635"/>
                  <a:gd name="connsiteX11-95" fmla="*/ 578058 w 2525209"/>
                  <a:gd name="connsiteY11-96" fmla="*/ 2876635 h 2876635"/>
                  <a:gd name="connsiteX0-97" fmla="*/ 578058 w 2525209"/>
                  <a:gd name="connsiteY0-98" fmla="*/ 2876635 h 2876635"/>
                  <a:gd name="connsiteX1-99" fmla="*/ 482808 w 2525209"/>
                  <a:gd name="connsiteY1-100" fmla="*/ 2752810 h 2876635"/>
                  <a:gd name="connsiteX2-101" fmla="*/ 454233 w 2525209"/>
                  <a:gd name="connsiteY2-102" fmla="*/ 2438485 h 2876635"/>
                  <a:gd name="connsiteX3-103" fmla="*/ 216108 w 2525209"/>
                  <a:gd name="connsiteY3-104" fmla="*/ 1724110 h 2876635"/>
                  <a:gd name="connsiteX4-105" fmla="*/ 63708 w 2525209"/>
                  <a:gd name="connsiteY4-106" fmla="*/ 1076410 h 2876635"/>
                  <a:gd name="connsiteX5-107" fmla="*/ 1330533 w 2525209"/>
                  <a:gd name="connsiteY5-108" fmla="*/ 85 h 2876635"/>
                  <a:gd name="connsiteX6-109" fmla="*/ 2521158 w 2525209"/>
                  <a:gd name="connsiteY6-110" fmla="*/ 1019260 h 2876635"/>
                  <a:gd name="connsiteX7-111" fmla="*/ 2311608 w 2525209"/>
                  <a:gd name="connsiteY7-112" fmla="*/ 1724110 h 2876635"/>
                  <a:gd name="connsiteX8-113" fmla="*/ 2035383 w 2525209"/>
                  <a:gd name="connsiteY8-114" fmla="*/ 2428960 h 2876635"/>
                  <a:gd name="connsiteX9-115" fmla="*/ 2006808 w 2525209"/>
                  <a:gd name="connsiteY9-116" fmla="*/ 2733760 h 2876635"/>
                  <a:gd name="connsiteX10-117" fmla="*/ 1921083 w 2525209"/>
                  <a:gd name="connsiteY10-118" fmla="*/ 2876635 h 2876635"/>
                  <a:gd name="connsiteX11-119" fmla="*/ 578058 w 2525209"/>
                  <a:gd name="connsiteY11-120" fmla="*/ 2876635 h 2876635"/>
                  <a:gd name="connsiteX0-121" fmla="*/ 578058 w 2373469"/>
                  <a:gd name="connsiteY0-122" fmla="*/ 2877203 h 2877203"/>
                  <a:gd name="connsiteX1-123" fmla="*/ 482808 w 2373469"/>
                  <a:gd name="connsiteY1-124" fmla="*/ 2753378 h 2877203"/>
                  <a:gd name="connsiteX2-125" fmla="*/ 454233 w 2373469"/>
                  <a:gd name="connsiteY2-126" fmla="*/ 2439053 h 2877203"/>
                  <a:gd name="connsiteX3-127" fmla="*/ 216108 w 2373469"/>
                  <a:gd name="connsiteY3-128" fmla="*/ 1724678 h 2877203"/>
                  <a:gd name="connsiteX4-129" fmla="*/ 63708 w 2373469"/>
                  <a:gd name="connsiteY4-130" fmla="*/ 1076978 h 2877203"/>
                  <a:gd name="connsiteX5-131" fmla="*/ 1330533 w 2373469"/>
                  <a:gd name="connsiteY5-132" fmla="*/ 653 h 2877203"/>
                  <a:gd name="connsiteX6-133" fmla="*/ 2368758 w 2373469"/>
                  <a:gd name="connsiteY6-134" fmla="*/ 1238903 h 2877203"/>
                  <a:gd name="connsiteX7-135" fmla="*/ 2311608 w 2373469"/>
                  <a:gd name="connsiteY7-136" fmla="*/ 1724678 h 2877203"/>
                  <a:gd name="connsiteX8-137" fmla="*/ 2035383 w 2373469"/>
                  <a:gd name="connsiteY8-138" fmla="*/ 2429528 h 2877203"/>
                  <a:gd name="connsiteX9-139" fmla="*/ 2006808 w 2373469"/>
                  <a:gd name="connsiteY9-140" fmla="*/ 2734328 h 2877203"/>
                  <a:gd name="connsiteX10-141" fmla="*/ 1921083 w 2373469"/>
                  <a:gd name="connsiteY10-142" fmla="*/ 2877203 h 2877203"/>
                  <a:gd name="connsiteX11-143" fmla="*/ 578058 w 2373469"/>
                  <a:gd name="connsiteY11-144" fmla="*/ 2877203 h 2877203"/>
                  <a:gd name="connsiteX0-145" fmla="*/ 578058 w 2386537"/>
                  <a:gd name="connsiteY0-146" fmla="*/ 2876552 h 2876552"/>
                  <a:gd name="connsiteX1-147" fmla="*/ 482808 w 2386537"/>
                  <a:gd name="connsiteY1-148" fmla="*/ 2752727 h 2876552"/>
                  <a:gd name="connsiteX2-149" fmla="*/ 454233 w 2386537"/>
                  <a:gd name="connsiteY2-150" fmla="*/ 2438402 h 2876552"/>
                  <a:gd name="connsiteX3-151" fmla="*/ 216108 w 2386537"/>
                  <a:gd name="connsiteY3-152" fmla="*/ 1724027 h 2876552"/>
                  <a:gd name="connsiteX4-153" fmla="*/ 63708 w 2386537"/>
                  <a:gd name="connsiteY4-154" fmla="*/ 1076327 h 2876552"/>
                  <a:gd name="connsiteX5-155" fmla="*/ 1330533 w 2386537"/>
                  <a:gd name="connsiteY5-156" fmla="*/ 2 h 2876552"/>
                  <a:gd name="connsiteX6-157" fmla="*/ 2368758 w 2386537"/>
                  <a:gd name="connsiteY6-158" fmla="*/ 1238252 h 2876552"/>
                  <a:gd name="connsiteX7-159" fmla="*/ 2311608 w 2386537"/>
                  <a:gd name="connsiteY7-160" fmla="*/ 1724027 h 2876552"/>
                  <a:gd name="connsiteX8-161" fmla="*/ 2035383 w 2386537"/>
                  <a:gd name="connsiteY8-162" fmla="*/ 2428877 h 2876552"/>
                  <a:gd name="connsiteX9-163" fmla="*/ 2006808 w 2386537"/>
                  <a:gd name="connsiteY9-164" fmla="*/ 2733677 h 2876552"/>
                  <a:gd name="connsiteX10-165" fmla="*/ 1921083 w 2386537"/>
                  <a:gd name="connsiteY10-166" fmla="*/ 2876552 h 2876552"/>
                  <a:gd name="connsiteX11-167" fmla="*/ 578058 w 2386537"/>
                  <a:gd name="connsiteY11-168" fmla="*/ 2876552 h 2876552"/>
                  <a:gd name="connsiteX0-169" fmla="*/ 542483 w 2350962"/>
                  <a:gd name="connsiteY0-170" fmla="*/ 2876552 h 2876552"/>
                  <a:gd name="connsiteX1-171" fmla="*/ 447233 w 2350962"/>
                  <a:gd name="connsiteY1-172" fmla="*/ 2752727 h 2876552"/>
                  <a:gd name="connsiteX2-173" fmla="*/ 418658 w 2350962"/>
                  <a:gd name="connsiteY2-174" fmla="*/ 2438402 h 2876552"/>
                  <a:gd name="connsiteX3-175" fmla="*/ 28133 w 2350962"/>
                  <a:gd name="connsiteY3-176" fmla="*/ 1076327 h 2876552"/>
                  <a:gd name="connsiteX4-177" fmla="*/ 1294958 w 2350962"/>
                  <a:gd name="connsiteY4-178" fmla="*/ 2 h 2876552"/>
                  <a:gd name="connsiteX5-179" fmla="*/ 2333183 w 2350962"/>
                  <a:gd name="connsiteY5-180" fmla="*/ 1238252 h 2876552"/>
                  <a:gd name="connsiteX6-181" fmla="*/ 2276033 w 2350962"/>
                  <a:gd name="connsiteY6-182" fmla="*/ 1724027 h 2876552"/>
                  <a:gd name="connsiteX7-183" fmla="*/ 1999808 w 2350962"/>
                  <a:gd name="connsiteY7-184" fmla="*/ 2428877 h 2876552"/>
                  <a:gd name="connsiteX8-185" fmla="*/ 1971233 w 2350962"/>
                  <a:gd name="connsiteY8-186" fmla="*/ 2733677 h 2876552"/>
                  <a:gd name="connsiteX9-187" fmla="*/ 1885508 w 2350962"/>
                  <a:gd name="connsiteY9-188" fmla="*/ 2876552 h 2876552"/>
                  <a:gd name="connsiteX10-189" fmla="*/ 542483 w 2350962"/>
                  <a:gd name="connsiteY10-190" fmla="*/ 2876552 h 2876552"/>
                  <a:gd name="connsiteX0-191" fmla="*/ 542483 w 2350962"/>
                  <a:gd name="connsiteY0-192" fmla="*/ 2876552 h 2876552"/>
                  <a:gd name="connsiteX1-193" fmla="*/ 447233 w 2350962"/>
                  <a:gd name="connsiteY1-194" fmla="*/ 2752727 h 2876552"/>
                  <a:gd name="connsiteX2-195" fmla="*/ 418658 w 2350962"/>
                  <a:gd name="connsiteY2-196" fmla="*/ 2438402 h 2876552"/>
                  <a:gd name="connsiteX3-197" fmla="*/ 28133 w 2350962"/>
                  <a:gd name="connsiteY3-198" fmla="*/ 1076327 h 2876552"/>
                  <a:gd name="connsiteX4-199" fmla="*/ 1294958 w 2350962"/>
                  <a:gd name="connsiteY4-200" fmla="*/ 2 h 2876552"/>
                  <a:gd name="connsiteX5-201" fmla="*/ 2333183 w 2350962"/>
                  <a:gd name="connsiteY5-202" fmla="*/ 1238252 h 2876552"/>
                  <a:gd name="connsiteX6-203" fmla="*/ 1999808 w 2350962"/>
                  <a:gd name="connsiteY6-204" fmla="*/ 2428877 h 2876552"/>
                  <a:gd name="connsiteX7-205" fmla="*/ 1971233 w 2350962"/>
                  <a:gd name="connsiteY7-206" fmla="*/ 2733677 h 2876552"/>
                  <a:gd name="connsiteX8-207" fmla="*/ 1885508 w 2350962"/>
                  <a:gd name="connsiteY8-208" fmla="*/ 2876552 h 2876552"/>
                  <a:gd name="connsiteX9-209" fmla="*/ 542483 w 2350962"/>
                  <a:gd name="connsiteY9-210" fmla="*/ 2876552 h 2876552"/>
                  <a:gd name="connsiteX0-211" fmla="*/ 542483 w 2347372"/>
                  <a:gd name="connsiteY0-212" fmla="*/ 2876561 h 2876561"/>
                  <a:gd name="connsiteX1-213" fmla="*/ 447233 w 2347372"/>
                  <a:gd name="connsiteY1-214" fmla="*/ 2752736 h 2876561"/>
                  <a:gd name="connsiteX2-215" fmla="*/ 418658 w 2347372"/>
                  <a:gd name="connsiteY2-216" fmla="*/ 2438411 h 2876561"/>
                  <a:gd name="connsiteX3-217" fmla="*/ 28133 w 2347372"/>
                  <a:gd name="connsiteY3-218" fmla="*/ 1076336 h 2876561"/>
                  <a:gd name="connsiteX4-219" fmla="*/ 1294958 w 2347372"/>
                  <a:gd name="connsiteY4-220" fmla="*/ 11 h 2876561"/>
                  <a:gd name="connsiteX5-221" fmla="*/ 2342708 w 2347372"/>
                  <a:gd name="connsiteY5-222" fmla="*/ 1095386 h 2876561"/>
                  <a:gd name="connsiteX6-223" fmla="*/ 1999808 w 2347372"/>
                  <a:gd name="connsiteY6-224" fmla="*/ 2428886 h 2876561"/>
                  <a:gd name="connsiteX7-225" fmla="*/ 1971233 w 2347372"/>
                  <a:gd name="connsiteY7-226" fmla="*/ 2733686 h 2876561"/>
                  <a:gd name="connsiteX8-227" fmla="*/ 1885508 w 2347372"/>
                  <a:gd name="connsiteY8-228" fmla="*/ 2876561 h 2876561"/>
                  <a:gd name="connsiteX9-229" fmla="*/ 542483 w 2347372"/>
                  <a:gd name="connsiteY9-230" fmla="*/ 2876561 h 2876561"/>
                  <a:gd name="connsiteX0-231" fmla="*/ 461688 w 2266495"/>
                  <a:gd name="connsiteY0-232" fmla="*/ 2876559 h 2876559"/>
                  <a:gd name="connsiteX1-233" fmla="*/ 366438 w 2266495"/>
                  <a:gd name="connsiteY1-234" fmla="*/ 2752734 h 2876559"/>
                  <a:gd name="connsiteX2-235" fmla="*/ 337863 w 2266495"/>
                  <a:gd name="connsiteY2-236" fmla="*/ 2438409 h 2876559"/>
                  <a:gd name="connsiteX3-237" fmla="*/ 33063 w 2266495"/>
                  <a:gd name="connsiteY3-238" fmla="*/ 1114434 h 2876559"/>
                  <a:gd name="connsiteX4-239" fmla="*/ 1214163 w 2266495"/>
                  <a:gd name="connsiteY4-240" fmla="*/ 9 h 2876559"/>
                  <a:gd name="connsiteX5-241" fmla="*/ 2261913 w 2266495"/>
                  <a:gd name="connsiteY5-242" fmla="*/ 1095384 h 2876559"/>
                  <a:gd name="connsiteX6-243" fmla="*/ 1919013 w 2266495"/>
                  <a:gd name="connsiteY6-244" fmla="*/ 2428884 h 2876559"/>
                  <a:gd name="connsiteX7-245" fmla="*/ 1890438 w 2266495"/>
                  <a:gd name="connsiteY7-246" fmla="*/ 2733684 h 2876559"/>
                  <a:gd name="connsiteX8-247" fmla="*/ 1804713 w 2266495"/>
                  <a:gd name="connsiteY8-248" fmla="*/ 2876559 h 2876559"/>
                  <a:gd name="connsiteX9-249" fmla="*/ 461688 w 2266495"/>
                  <a:gd name="connsiteY9-250" fmla="*/ 2876559 h 2876559"/>
                  <a:gd name="connsiteX0-251" fmla="*/ 428657 w 2233464"/>
                  <a:gd name="connsiteY0-252" fmla="*/ 2876559 h 2876559"/>
                  <a:gd name="connsiteX1-253" fmla="*/ 333407 w 2233464"/>
                  <a:gd name="connsiteY1-254" fmla="*/ 2752734 h 2876559"/>
                  <a:gd name="connsiteX2-255" fmla="*/ 304832 w 2233464"/>
                  <a:gd name="connsiteY2-256" fmla="*/ 2438409 h 2876559"/>
                  <a:gd name="connsiteX3-257" fmla="*/ 32 w 2233464"/>
                  <a:gd name="connsiteY3-258" fmla="*/ 1114434 h 2876559"/>
                  <a:gd name="connsiteX4-259" fmla="*/ 1181132 w 2233464"/>
                  <a:gd name="connsiteY4-260" fmla="*/ 9 h 2876559"/>
                  <a:gd name="connsiteX5-261" fmla="*/ 2228882 w 2233464"/>
                  <a:gd name="connsiteY5-262" fmla="*/ 1095384 h 2876559"/>
                  <a:gd name="connsiteX6-263" fmla="*/ 1885982 w 2233464"/>
                  <a:gd name="connsiteY6-264" fmla="*/ 2428884 h 2876559"/>
                  <a:gd name="connsiteX7-265" fmla="*/ 1857407 w 2233464"/>
                  <a:gd name="connsiteY7-266" fmla="*/ 2733684 h 2876559"/>
                  <a:gd name="connsiteX8-267" fmla="*/ 1771682 w 2233464"/>
                  <a:gd name="connsiteY8-268" fmla="*/ 2876559 h 2876559"/>
                  <a:gd name="connsiteX9-269" fmla="*/ 428657 w 2233464"/>
                  <a:gd name="connsiteY9-270" fmla="*/ 2876559 h 2876559"/>
                  <a:gd name="connsiteX0-271" fmla="*/ 428657 w 2229008"/>
                  <a:gd name="connsiteY0-272" fmla="*/ 2876560 h 2876560"/>
                  <a:gd name="connsiteX1-273" fmla="*/ 333407 w 2229008"/>
                  <a:gd name="connsiteY1-274" fmla="*/ 2752735 h 2876560"/>
                  <a:gd name="connsiteX2-275" fmla="*/ 304832 w 2229008"/>
                  <a:gd name="connsiteY2-276" fmla="*/ 2438410 h 2876560"/>
                  <a:gd name="connsiteX3-277" fmla="*/ 32 w 2229008"/>
                  <a:gd name="connsiteY3-278" fmla="*/ 1114435 h 2876560"/>
                  <a:gd name="connsiteX4-279" fmla="*/ 1181132 w 2229008"/>
                  <a:gd name="connsiteY4-280" fmla="*/ 10 h 2876560"/>
                  <a:gd name="connsiteX5-281" fmla="*/ 2228882 w 2229008"/>
                  <a:gd name="connsiteY5-282" fmla="*/ 1095385 h 2876560"/>
                  <a:gd name="connsiteX6-283" fmla="*/ 1885982 w 2229008"/>
                  <a:gd name="connsiteY6-284" fmla="*/ 2428885 h 2876560"/>
                  <a:gd name="connsiteX7-285" fmla="*/ 1857407 w 2229008"/>
                  <a:gd name="connsiteY7-286" fmla="*/ 2733685 h 2876560"/>
                  <a:gd name="connsiteX8-287" fmla="*/ 1771682 w 2229008"/>
                  <a:gd name="connsiteY8-288" fmla="*/ 2876560 h 2876560"/>
                  <a:gd name="connsiteX9-289" fmla="*/ 428657 w 2229008"/>
                  <a:gd name="connsiteY9-290" fmla="*/ 2876560 h 2876560"/>
                  <a:gd name="connsiteX0-291" fmla="*/ 428657 w 2229008"/>
                  <a:gd name="connsiteY0-292" fmla="*/ 2876560 h 2876560"/>
                  <a:gd name="connsiteX1-293" fmla="*/ 333407 w 2229008"/>
                  <a:gd name="connsiteY1-294" fmla="*/ 2752735 h 2876560"/>
                  <a:gd name="connsiteX2-295" fmla="*/ 304832 w 2229008"/>
                  <a:gd name="connsiteY2-296" fmla="*/ 2438410 h 2876560"/>
                  <a:gd name="connsiteX3-297" fmla="*/ 32 w 2229008"/>
                  <a:gd name="connsiteY3-298" fmla="*/ 1114435 h 2876560"/>
                  <a:gd name="connsiteX4-299" fmla="*/ 1181132 w 2229008"/>
                  <a:gd name="connsiteY4-300" fmla="*/ 10 h 2876560"/>
                  <a:gd name="connsiteX5-301" fmla="*/ 2228882 w 2229008"/>
                  <a:gd name="connsiteY5-302" fmla="*/ 1095385 h 2876560"/>
                  <a:gd name="connsiteX6-303" fmla="*/ 1885982 w 2229008"/>
                  <a:gd name="connsiteY6-304" fmla="*/ 2428885 h 2876560"/>
                  <a:gd name="connsiteX7-305" fmla="*/ 1857407 w 2229008"/>
                  <a:gd name="connsiteY7-306" fmla="*/ 2733685 h 2876560"/>
                  <a:gd name="connsiteX8-307" fmla="*/ 1771682 w 2229008"/>
                  <a:gd name="connsiteY8-308" fmla="*/ 2876560 h 2876560"/>
                  <a:gd name="connsiteX9-309" fmla="*/ 428657 w 2229008"/>
                  <a:gd name="connsiteY9-310" fmla="*/ 2876560 h 2876560"/>
                  <a:gd name="connsiteX0-311" fmla="*/ 638207 w 2229008"/>
                  <a:gd name="connsiteY0-312" fmla="*/ 2876560 h 2876560"/>
                  <a:gd name="connsiteX1-313" fmla="*/ 333407 w 2229008"/>
                  <a:gd name="connsiteY1-314" fmla="*/ 2752735 h 2876560"/>
                  <a:gd name="connsiteX2-315" fmla="*/ 304832 w 2229008"/>
                  <a:gd name="connsiteY2-316" fmla="*/ 2438410 h 2876560"/>
                  <a:gd name="connsiteX3-317" fmla="*/ 32 w 2229008"/>
                  <a:gd name="connsiteY3-318" fmla="*/ 1114435 h 2876560"/>
                  <a:gd name="connsiteX4-319" fmla="*/ 1181132 w 2229008"/>
                  <a:gd name="connsiteY4-320" fmla="*/ 10 h 2876560"/>
                  <a:gd name="connsiteX5-321" fmla="*/ 2228882 w 2229008"/>
                  <a:gd name="connsiteY5-322" fmla="*/ 1095385 h 2876560"/>
                  <a:gd name="connsiteX6-323" fmla="*/ 1885982 w 2229008"/>
                  <a:gd name="connsiteY6-324" fmla="*/ 2428885 h 2876560"/>
                  <a:gd name="connsiteX7-325" fmla="*/ 1857407 w 2229008"/>
                  <a:gd name="connsiteY7-326" fmla="*/ 2733685 h 2876560"/>
                  <a:gd name="connsiteX8-327" fmla="*/ 1771682 w 2229008"/>
                  <a:gd name="connsiteY8-328" fmla="*/ 2876560 h 2876560"/>
                  <a:gd name="connsiteX9-329" fmla="*/ 638207 w 2229008"/>
                  <a:gd name="connsiteY9-330" fmla="*/ 2876560 h 2876560"/>
                  <a:gd name="connsiteX0-331" fmla="*/ 638207 w 2229008"/>
                  <a:gd name="connsiteY0-332" fmla="*/ 2876560 h 2876560"/>
                  <a:gd name="connsiteX1-333" fmla="*/ 333407 w 2229008"/>
                  <a:gd name="connsiteY1-334" fmla="*/ 2752735 h 2876560"/>
                  <a:gd name="connsiteX2-335" fmla="*/ 304832 w 2229008"/>
                  <a:gd name="connsiteY2-336" fmla="*/ 2438410 h 2876560"/>
                  <a:gd name="connsiteX3-337" fmla="*/ 32 w 2229008"/>
                  <a:gd name="connsiteY3-338" fmla="*/ 1114435 h 2876560"/>
                  <a:gd name="connsiteX4-339" fmla="*/ 1181132 w 2229008"/>
                  <a:gd name="connsiteY4-340" fmla="*/ 10 h 2876560"/>
                  <a:gd name="connsiteX5-341" fmla="*/ 2228882 w 2229008"/>
                  <a:gd name="connsiteY5-342" fmla="*/ 1095385 h 2876560"/>
                  <a:gd name="connsiteX6-343" fmla="*/ 1885982 w 2229008"/>
                  <a:gd name="connsiteY6-344" fmla="*/ 2428885 h 2876560"/>
                  <a:gd name="connsiteX7-345" fmla="*/ 1857407 w 2229008"/>
                  <a:gd name="connsiteY7-346" fmla="*/ 2733685 h 2876560"/>
                  <a:gd name="connsiteX8-347" fmla="*/ 1571657 w 2229008"/>
                  <a:gd name="connsiteY8-348" fmla="*/ 2876560 h 2876560"/>
                  <a:gd name="connsiteX9-349" fmla="*/ 638207 w 2229008"/>
                  <a:gd name="connsiteY9-350" fmla="*/ 2876560 h 2876560"/>
                  <a:gd name="connsiteX0-351" fmla="*/ 638207 w 2229008"/>
                  <a:gd name="connsiteY0-352" fmla="*/ 2876560 h 2876560"/>
                  <a:gd name="connsiteX1-353" fmla="*/ 333407 w 2229008"/>
                  <a:gd name="connsiteY1-354" fmla="*/ 2752735 h 2876560"/>
                  <a:gd name="connsiteX2-355" fmla="*/ 304832 w 2229008"/>
                  <a:gd name="connsiteY2-356" fmla="*/ 2438410 h 2876560"/>
                  <a:gd name="connsiteX3-357" fmla="*/ 32 w 2229008"/>
                  <a:gd name="connsiteY3-358" fmla="*/ 1114435 h 2876560"/>
                  <a:gd name="connsiteX4-359" fmla="*/ 1181132 w 2229008"/>
                  <a:gd name="connsiteY4-360" fmla="*/ 10 h 2876560"/>
                  <a:gd name="connsiteX5-361" fmla="*/ 2228882 w 2229008"/>
                  <a:gd name="connsiteY5-362" fmla="*/ 1095385 h 2876560"/>
                  <a:gd name="connsiteX6-363" fmla="*/ 1885982 w 2229008"/>
                  <a:gd name="connsiteY6-364" fmla="*/ 2428885 h 2876560"/>
                  <a:gd name="connsiteX7-365" fmla="*/ 1685957 w 2229008"/>
                  <a:gd name="connsiteY7-366" fmla="*/ 2762260 h 2876560"/>
                  <a:gd name="connsiteX8-367" fmla="*/ 1571657 w 2229008"/>
                  <a:gd name="connsiteY8-368" fmla="*/ 2876560 h 2876560"/>
                  <a:gd name="connsiteX9-369" fmla="*/ 638207 w 2229008"/>
                  <a:gd name="connsiteY9-370" fmla="*/ 2876560 h 2876560"/>
                  <a:gd name="connsiteX0-371" fmla="*/ 638207 w 2229008"/>
                  <a:gd name="connsiteY0-372" fmla="*/ 2876560 h 2876560"/>
                  <a:gd name="connsiteX1-373" fmla="*/ 495332 w 2229008"/>
                  <a:gd name="connsiteY1-374" fmla="*/ 2828935 h 2876560"/>
                  <a:gd name="connsiteX2-375" fmla="*/ 304832 w 2229008"/>
                  <a:gd name="connsiteY2-376" fmla="*/ 2438410 h 2876560"/>
                  <a:gd name="connsiteX3-377" fmla="*/ 32 w 2229008"/>
                  <a:gd name="connsiteY3-378" fmla="*/ 1114435 h 2876560"/>
                  <a:gd name="connsiteX4-379" fmla="*/ 1181132 w 2229008"/>
                  <a:gd name="connsiteY4-380" fmla="*/ 10 h 2876560"/>
                  <a:gd name="connsiteX5-381" fmla="*/ 2228882 w 2229008"/>
                  <a:gd name="connsiteY5-382" fmla="*/ 1095385 h 2876560"/>
                  <a:gd name="connsiteX6-383" fmla="*/ 1885982 w 2229008"/>
                  <a:gd name="connsiteY6-384" fmla="*/ 2428885 h 2876560"/>
                  <a:gd name="connsiteX7-385" fmla="*/ 1685957 w 2229008"/>
                  <a:gd name="connsiteY7-386" fmla="*/ 2762260 h 2876560"/>
                  <a:gd name="connsiteX8-387" fmla="*/ 1571657 w 2229008"/>
                  <a:gd name="connsiteY8-388" fmla="*/ 2876560 h 2876560"/>
                  <a:gd name="connsiteX9-389" fmla="*/ 638207 w 2229008"/>
                  <a:gd name="connsiteY9-390" fmla="*/ 2876560 h 2876560"/>
                  <a:gd name="connsiteX0-391" fmla="*/ 663894 w 2254695"/>
                  <a:gd name="connsiteY0-392" fmla="*/ 2876560 h 2876560"/>
                  <a:gd name="connsiteX1-393" fmla="*/ 521019 w 2254695"/>
                  <a:gd name="connsiteY1-394" fmla="*/ 2828935 h 2876560"/>
                  <a:gd name="connsiteX2-395" fmla="*/ 397194 w 2254695"/>
                  <a:gd name="connsiteY2-396" fmla="*/ 2428885 h 2876560"/>
                  <a:gd name="connsiteX3-397" fmla="*/ 25719 w 2254695"/>
                  <a:gd name="connsiteY3-398" fmla="*/ 1114435 h 2876560"/>
                  <a:gd name="connsiteX4-399" fmla="*/ 1206819 w 2254695"/>
                  <a:gd name="connsiteY4-400" fmla="*/ 10 h 2876560"/>
                  <a:gd name="connsiteX5-401" fmla="*/ 2254569 w 2254695"/>
                  <a:gd name="connsiteY5-402" fmla="*/ 1095385 h 2876560"/>
                  <a:gd name="connsiteX6-403" fmla="*/ 1911669 w 2254695"/>
                  <a:gd name="connsiteY6-404" fmla="*/ 2428885 h 2876560"/>
                  <a:gd name="connsiteX7-405" fmla="*/ 1711644 w 2254695"/>
                  <a:gd name="connsiteY7-406" fmla="*/ 2762260 h 2876560"/>
                  <a:gd name="connsiteX8-407" fmla="*/ 1597344 w 2254695"/>
                  <a:gd name="connsiteY8-408" fmla="*/ 2876560 h 2876560"/>
                  <a:gd name="connsiteX9-409" fmla="*/ 663894 w 2254695"/>
                  <a:gd name="connsiteY9-410" fmla="*/ 2876560 h 2876560"/>
                  <a:gd name="connsiteX0-411" fmla="*/ 638464 w 2229265"/>
                  <a:gd name="connsiteY0-412" fmla="*/ 2876560 h 2876560"/>
                  <a:gd name="connsiteX1-413" fmla="*/ 495589 w 2229265"/>
                  <a:gd name="connsiteY1-414" fmla="*/ 2828935 h 2876560"/>
                  <a:gd name="connsiteX2-415" fmla="*/ 371764 w 2229265"/>
                  <a:gd name="connsiteY2-416" fmla="*/ 2428885 h 2876560"/>
                  <a:gd name="connsiteX3-417" fmla="*/ 289 w 2229265"/>
                  <a:gd name="connsiteY3-418" fmla="*/ 1114435 h 2876560"/>
                  <a:gd name="connsiteX4-419" fmla="*/ 1181389 w 2229265"/>
                  <a:gd name="connsiteY4-420" fmla="*/ 10 h 2876560"/>
                  <a:gd name="connsiteX5-421" fmla="*/ 2229139 w 2229265"/>
                  <a:gd name="connsiteY5-422" fmla="*/ 1095385 h 2876560"/>
                  <a:gd name="connsiteX6-423" fmla="*/ 1886239 w 2229265"/>
                  <a:gd name="connsiteY6-424" fmla="*/ 2428885 h 2876560"/>
                  <a:gd name="connsiteX7-425" fmla="*/ 1686214 w 2229265"/>
                  <a:gd name="connsiteY7-426" fmla="*/ 2762260 h 2876560"/>
                  <a:gd name="connsiteX8-427" fmla="*/ 1571914 w 2229265"/>
                  <a:gd name="connsiteY8-428" fmla="*/ 2876560 h 2876560"/>
                  <a:gd name="connsiteX9-429" fmla="*/ 638464 w 2229265"/>
                  <a:gd name="connsiteY9-430" fmla="*/ 2876560 h 2876560"/>
                  <a:gd name="connsiteX0-431" fmla="*/ 590890 w 2181691"/>
                  <a:gd name="connsiteY0-432" fmla="*/ 2876572 h 2876572"/>
                  <a:gd name="connsiteX1-433" fmla="*/ 448015 w 2181691"/>
                  <a:gd name="connsiteY1-434" fmla="*/ 2828947 h 2876572"/>
                  <a:gd name="connsiteX2-435" fmla="*/ 324190 w 2181691"/>
                  <a:gd name="connsiteY2-436" fmla="*/ 2428897 h 2876572"/>
                  <a:gd name="connsiteX3-437" fmla="*/ 340 w 2181691"/>
                  <a:gd name="connsiteY3-438" fmla="*/ 1123972 h 2876572"/>
                  <a:gd name="connsiteX4-439" fmla="*/ 1133815 w 2181691"/>
                  <a:gd name="connsiteY4-440" fmla="*/ 22 h 2876572"/>
                  <a:gd name="connsiteX5-441" fmla="*/ 2181565 w 2181691"/>
                  <a:gd name="connsiteY5-442" fmla="*/ 1095397 h 2876572"/>
                  <a:gd name="connsiteX6-443" fmla="*/ 1838665 w 2181691"/>
                  <a:gd name="connsiteY6-444" fmla="*/ 2428897 h 2876572"/>
                  <a:gd name="connsiteX7-445" fmla="*/ 1638640 w 2181691"/>
                  <a:gd name="connsiteY7-446" fmla="*/ 2762272 h 2876572"/>
                  <a:gd name="connsiteX8-447" fmla="*/ 1524340 w 2181691"/>
                  <a:gd name="connsiteY8-448" fmla="*/ 2876572 h 2876572"/>
                  <a:gd name="connsiteX9-449" fmla="*/ 590890 w 2181691"/>
                  <a:gd name="connsiteY9-450" fmla="*/ 2876572 h 2876572"/>
                  <a:gd name="connsiteX0-451" fmla="*/ 590890 w 2181691"/>
                  <a:gd name="connsiteY0-452" fmla="*/ 2876572 h 2876572"/>
                  <a:gd name="connsiteX1-453" fmla="*/ 448015 w 2181691"/>
                  <a:gd name="connsiteY1-454" fmla="*/ 2828947 h 2876572"/>
                  <a:gd name="connsiteX2-455" fmla="*/ 324190 w 2181691"/>
                  <a:gd name="connsiteY2-456" fmla="*/ 2428897 h 2876572"/>
                  <a:gd name="connsiteX3-457" fmla="*/ 340 w 2181691"/>
                  <a:gd name="connsiteY3-458" fmla="*/ 1123972 h 2876572"/>
                  <a:gd name="connsiteX4-459" fmla="*/ 1133815 w 2181691"/>
                  <a:gd name="connsiteY4-460" fmla="*/ 22 h 2876572"/>
                  <a:gd name="connsiteX5-461" fmla="*/ 2181565 w 2181691"/>
                  <a:gd name="connsiteY5-462" fmla="*/ 1095397 h 2876572"/>
                  <a:gd name="connsiteX6-463" fmla="*/ 1838665 w 2181691"/>
                  <a:gd name="connsiteY6-464" fmla="*/ 2428897 h 2876572"/>
                  <a:gd name="connsiteX7-465" fmla="*/ 1638640 w 2181691"/>
                  <a:gd name="connsiteY7-466" fmla="*/ 2762272 h 2876572"/>
                  <a:gd name="connsiteX8-467" fmla="*/ 1524340 w 2181691"/>
                  <a:gd name="connsiteY8-468" fmla="*/ 2876572 h 2876572"/>
                  <a:gd name="connsiteX9-469" fmla="*/ 590890 w 2181691"/>
                  <a:gd name="connsiteY9-470" fmla="*/ 2876572 h 2876572"/>
                  <a:gd name="connsiteX0-471" fmla="*/ 809965 w 2181691"/>
                  <a:gd name="connsiteY0-472" fmla="*/ 2876572 h 2876572"/>
                  <a:gd name="connsiteX1-473" fmla="*/ 448015 w 2181691"/>
                  <a:gd name="connsiteY1-474" fmla="*/ 2828947 h 2876572"/>
                  <a:gd name="connsiteX2-475" fmla="*/ 324190 w 2181691"/>
                  <a:gd name="connsiteY2-476" fmla="*/ 2428897 h 2876572"/>
                  <a:gd name="connsiteX3-477" fmla="*/ 340 w 2181691"/>
                  <a:gd name="connsiteY3-478" fmla="*/ 1123972 h 2876572"/>
                  <a:gd name="connsiteX4-479" fmla="*/ 1133815 w 2181691"/>
                  <a:gd name="connsiteY4-480" fmla="*/ 22 h 2876572"/>
                  <a:gd name="connsiteX5-481" fmla="*/ 2181565 w 2181691"/>
                  <a:gd name="connsiteY5-482" fmla="*/ 1095397 h 2876572"/>
                  <a:gd name="connsiteX6-483" fmla="*/ 1838665 w 2181691"/>
                  <a:gd name="connsiteY6-484" fmla="*/ 2428897 h 2876572"/>
                  <a:gd name="connsiteX7-485" fmla="*/ 1638640 w 2181691"/>
                  <a:gd name="connsiteY7-486" fmla="*/ 2762272 h 2876572"/>
                  <a:gd name="connsiteX8-487" fmla="*/ 1524340 w 2181691"/>
                  <a:gd name="connsiteY8-488" fmla="*/ 2876572 h 2876572"/>
                  <a:gd name="connsiteX9-489" fmla="*/ 809965 w 2181691"/>
                  <a:gd name="connsiteY9-490" fmla="*/ 2876572 h 2876572"/>
                  <a:gd name="connsiteX0-491" fmla="*/ 809965 w 2181691"/>
                  <a:gd name="connsiteY0-492" fmla="*/ 2876572 h 2876572"/>
                  <a:gd name="connsiteX1-493" fmla="*/ 448015 w 2181691"/>
                  <a:gd name="connsiteY1-494" fmla="*/ 2828947 h 2876572"/>
                  <a:gd name="connsiteX2-495" fmla="*/ 324190 w 2181691"/>
                  <a:gd name="connsiteY2-496" fmla="*/ 2428897 h 2876572"/>
                  <a:gd name="connsiteX3-497" fmla="*/ 340 w 2181691"/>
                  <a:gd name="connsiteY3-498" fmla="*/ 1123972 h 2876572"/>
                  <a:gd name="connsiteX4-499" fmla="*/ 1133815 w 2181691"/>
                  <a:gd name="connsiteY4-500" fmla="*/ 22 h 2876572"/>
                  <a:gd name="connsiteX5-501" fmla="*/ 2181565 w 2181691"/>
                  <a:gd name="connsiteY5-502" fmla="*/ 1095397 h 2876572"/>
                  <a:gd name="connsiteX6-503" fmla="*/ 1838665 w 2181691"/>
                  <a:gd name="connsiteY6-504" fmla="*/ 2428897 h 2876572"/>
                  <a:gd name="connsiteX7-505" fmla="*/ 1638640 w 2181691"/>
                  <a:gd name="connsiteY7-506" fmla="*/ 2762272 h 2876572"/>
                  <a:gd name="connsiteX8-507" fmla="*/ 1390990 w 2181691"/>
                  <a:gd name="connsiteY8-508" fmla="*/ 2876572 h 2876572"/>
                  <a:gd name="connsiteX9-509" fmla="*/ 809965 w 2181691"/>
                  <a:gd name="connsiteY9-510" fmla="*/ 2876572 h 2876572"/>
                  <a:gd name="connsiteX0-511" fmla="*/ 714715 w 2181691"/>
                  <a:gd name="connsiteY0-512" fmla="*/ 2876572 h 2876572"/>
                  <a:gd name="connsiteX1-513" fmla="*/ 448015 w 2181691"/>
                  <a:gd name="connsiteY1-514" fmla="*/ 2828947 h 2876572"/>
                  <a:gd name="connsiteX2-515" fmla="*/ 324190 w 2181691"/>
                  <a:gd name="connsiteY2-516" fmla="*/ 2428897 h 2876572"/>
                  <a:gd name="connsiteX3-517" fmla="*/ 340 w 2181691"/>
                  <a:gd name="connsiteY3-518" fmla="*/ 1123972 h 2876572"/>
                  <a:gd name="connsiteX4-519" fmla="*/ 1133815 w 2181691"/>
                  <a:gd name="connsiteY4-520" fmla="*/ 22 h 2876572"/>
                  <a:gd name="connsiteX5-521" fmla="*/ 2181565 w 2181691"/>
                  <a:gd name="connsiteY5-522" fmla="*/ 1095397 h 2876572"/>
                  <a:gd name="connsiteX6-523" fmla="*/ 1838665 w 2181691"/>
                  <a:gd name="connsiteY6-524" fmla="*/ 2428897 h 2876572"/>
                  <a:gd name="connsiteX7-525" fmla="*/ 1638640 w 2181691"/>
                  <a:gd name="connsiteY7-526" fmla="*/ 2762272 h 2876572"/>
                  <a:gd name="connsiteX8-527" fmla="*/ 1390990 w 2181691"/>
                  <a:gd name="connsiteY8-528" fmla="*/ 2876572 h 2876572"/>
                  <a:gd name="connsiteX9-529" fmla="*/ 714715 w 2181691"/>
                  <a:gd name="connsiteY9-530" fmla="*/ 2876572 h 2876572"/>
                  <a:gd name="connsiteX0-531" fmla="*/ 1238366 w 2705342"/>
                  <a:gd name="connsiteY0-532" fmla="*/ 2882562 h 2882562"/>
                  <a:gd name="connsiteX1-533" fmla="*/ 971666 w 2705342"/>
                  <a:gd name="connsiteY1-534" fmla="*/ 2834937 h 2882562"/>
                  <a:gd name="connsiteX2-535" fmla="*/ 847841 w 2705342"/>
                  <a:gd name="connsiteY2-536" fmla="*/ 2434887 h 2882562"/>
                  <a:gd name="connsiteX3-537" fmla="*/ 116 w 2705342"/>
                  <a:gd name="connsiteY3-538" fmla="*/ 1606212 h 2882562"/>
                  <a:gd name="connsiteX4-539" fmla="*/ 1657466 w 2705342"/>
                  <a:gd name="connsiteY4-540" fmla="*/ 6012 h 2882562"/>
                  <a:gd name="connsiteX5-541" fmla="*/ 2705216 w 2705342"/>
                  <a:gd name="connsiteY5-542" fmla="*/ 1101387 h 2882562"/>
                  <a:gd name="connsiteX6-543" fmla="*/ 2362316 w 2705342"/>
                  <a:gd name="connsiteY6-544" fmla="*/ 2434887 h 2882562"/>
                  <a:gd name="connsiteX7-545" fmla="*/ 2162291 w 2705342"/>
                  <a:gd name="connsiteY7-546" fmla="*/ 2768262 h 2882562"/>
                  <a:gd name="connsiteX8-547" fmla="*/ 1914641 w 2705342"/>
                  <a:gd name="connsiteY8-548" fmla="*/ 2882562 h 2882562"/>
                  <a:gd name="connsiteX9-549" fmla="*/ 1238366 w 2705342"/>
                  <a:gd name="connsiteY9-550" fmla="*/ 2882562 h 2882562"/>
                  <a:gd name="connsiteX0-551" fmla="*/ 1238366 w 3181508"/>
                  <a:gd name="connsiteY0-552" fmla="*/ 2876575 h 2876575"/>
                  <a:gd name="connsiteX1-553" fmla="*/ 971666 w 3181508"/>
                  <a:gd name="connsiteY1-554" fmla="*/ 2828950 h 2876575"/>
                  <a:gd name="connsiteX2-555" fmla="*/ 847841 w 3181508"/>
                  <a:gd name="connsiteY2-556" fmla="*/ 2428900 h 2876575"/>
                  <a:gd name="connsiteX3-557" fmla="*/ 116 w 3181508"/>
                  <a:gd name="connsiteY3-558" fmla="*/ 1600225 h 2876575"/>
                  <a:gd name="connsiteX4-559" fmla="*/ 1657466 w 3181508"/>
                  <a:gd name="connsiteY4-560" fmla="*/ 25 h 2876575"/>
                  <a:gd name="connsiteX5-561" fmla="*/ 3181466 w 3181508"/>
                  <a:gd name="connsiteY5-562" fmla="*/ 1562125 h 2876575"/>
                  <a:gd name="connsiteX6-563" fmla="*/ 2362316 w 3181508"/>
                  <a:gd name="connsiteY6-564" fmla="*/ 2428900 h 2876575"/>
                  <a:gd name="connsiteX7-565" fmla="*/ 2162291 w 3181508"/>
                  <a:gd name="connsiteY7-566" fmla="*/ 2762275 h 2876575"/>
                  <a:gd name="connsiteX8-567" fmla="*/ 1914641 w 3181508"/>
                  <a:gd name="connsiteY8-568" fmla="*/ 2876575 h 2876575"/>
                  <a:gd name="connsiteX9-569" fmla="*/ 1238366 w 3181508"/>
                  <a:gd name="connsiteY9-570" fmla="*/ 2876575 h 2876575"/>
                  <a:gd name="connsiteX0-571" fmla="*/ 1249118 w 3206549"/>
                  <a:gd name="connsiteY0-572" fmla="*/ 2876575 h 2876575"/>
                  <a:gd name="connsiteX1-573" fmla="*/ 982418 w 3206549"/>
                  <a:gd name="connsiteY1-574" fmla="*/ 2828950 h 2876575"/>
                  <a:gd name="connsiteX2-575" fmla="*/ 858593 w 3206549"/>
                  <a:gd name="connsiteY2-576" fmla="*/ 2428900 h 2876575"/>
                  <a:gd name="connsiteX3-577" fmla="*/ 10868 w 3206549"/>
                  <a:gd name="connsiteY3-578" fmla="*/ 1600225 h 2876575"/>
                  <a:gd name="connsiteX4-579" fmla="*/ 1572968 w 3206549"/>
                  <a:gd name="connsiteY4-580" fmla="*/ 25 h 2876575"/>
                  <a:gd name="connsiteX5-581" fmla="*/ 3192218 w 3206549"/>
                  <a:gd name="connsiteY5-582" fmla="*/ 1562125 h 2876575"/>
                  <a:gd name="connsiteX6-583" fmla="*/ 2373068 w 3206549"/>
                  <a:gd name="connsiteY6-584" fmla="*/ 2428900 h 2876575"/>
                  <a:gd name="connsiteX7-585" fmla="*/ 2173043 w 3206549"/>
                  <a:gd name="connsiteY7-586" fmla="*/ 2762275 h 2876575"/>
                  <a:gd name="connsiteX8-587" fmla="*/ 1925393 w 3206549"/>
                  <a:gd name="connsiteY8-588" fmla="*/ 2876575 h 2876575"/>
                  <a:gd name="connsiteX9-589" fmla="*/ 1249118 w 3206549"/>
                  <a:gd name="connsiteY9-590" fmla="*/ 2876575 h 2876575"/>
                  <a:gd name="connsiteX0-591" fmla="*/ 1274620 w 3232051"/>
                  <a:gd name="connsiteY0-592" fmla="*/ 2876575 h 2914675"/>
                  <a:gd name="connsiteX1-593" fmla="*/ 1007920 w 3232051"/>
                  <a:gd name="connsiteY1-594" fmla="*/ 2828950 h 2914675"/>
                  <a:gd name="connsiteX2-595" fmla="*/ 493570 w 3232051"/>
                  <a:gd name="connsiteY2-596" fmla="*/ 2914675 h 2914675"/>
                  <a:gd name="connsiteX3-597" fmla="*/ 36370 w 3232051"/>
                  <a:gd name="connsiteY3-598" fmla="*/ 1600225 h 2914675"/>
                  <a:gd name="connsiteX4-599" fmla="*/ 1598470 w 3232051"/>
                  <a:gd name="connsiteY4-600" fmla="*/ 25 h 2914675"/>
                  <a:gd name="connsiteX5-601" fmla="*/ 3217720 w 3232051"/>
                  <a:gd name="connsiteY5-602" fmla="*/ 1562125 h 2914675"/>
                  <a:gd name="connsiteX6-603" fmla="*/ 2398570 w 3232051"/>
                  <a:gd name="connsiteY6-604" fmla="*/ 2428900 h 2914675"/>
                  <a:gd name="connsiteX7-605" fmla="*/ 2198545 w 3232051"/>
                  <a:gd name="connsiteY7-606" fmla="*/ 2762275 h 2914675"/>
                  <a:gd name="connsiteX8-607" fmla="*/ 1950895 w 3232051"/>
                  <a:gd name="connsiteY8-608" fmla="*/ 2876575 h 2914675"/>
                  <a:gd name="connsiteX9-609" fmla="*/ 1274620 w 3232051"/>
                  <a:gd name="connsiteY9-610" fmla="*/ 2876575 h 2914675"/>
                  <a:gd name="connsiteX0-611" fmla="*/ 1274620 w 3232051"/>
                  <a:gd name="connsiteY0-612" fmla="*/ 2876575 h 4372000"/>
                  <a:gd name="connsiteX1-613" fmla="*/ 1007920 w 3232051"/>
                  <a:gd name="connsiteY1-614" fmla="*/ 4372000 h 4372000"/>
                  <a:gd name="connsiteX2-615" fmla="*/ 493570 w 3232051"/>
                  <a:gd name="connsiteY2-616" fmla="*/ 2914675 h 4372000"/>
                  <a:gd name="connsiteX3-617" fmla="*/ 36370 w 3232051"/>
                  <a:gd name="connsiteY3-618" fmla="*/ 1600225 h 4372000"/>
                  <a:gd name="connsiteX4-619" fmla="*/ 1598470 w 3232051"/>
                  <a:gd name="connsiteY4-620" fmla="*/ 25 h 4372000"/>
                  <a:gd name="connsiteX5-621" fmla="*/ 3217720 w 3232051"/>
                  <a:gd name="connsiteY5-622" fmla="*/ 1562125 h 4372000"/>
                  <a:gd name="connsiteX6-623" fmla="*/ 2398570 w 3232051"/>
                  <a:gd name="connsiteY6-624" fmla="*/ 2428900 h 4372000"/>
                  <a:gd name="connsiteX7-625" fmla="*/ 2198545 w 3232051"/>
                  <a:gd name="connsiteY7-626" fmla="*/ 2762275 h 4372000"/>
                  <a:gd name="connsiteX8-627" fmla="*/ 1950895 w 3232051"/>
                  <a:gd name="connsiteY8-628" fmla="*/ 2876575 h 4372000"/>
                  <a:gd name="connsiteX9-629" fmla="*/ 1274620 w 3232051"/>
                  <a:gd name="connsiteY9-630" fmla="*/ 2876575 h 4372000"/>
                  <a:gd name="connsiteX0-631" fmla="*/ 1274620 w 3232051"/>
                  <a:gd name="connsiteY0-632" fmla="*/ 2876575 h 4486300"/>
                  <a:gd name="connsiteX1-633" fmla="*/ 903145 w 3232051"/>
                  <a:gd name="connsiteY1-634" fmla="*/ 4486300 h 4486300"/>
                  <a:gd name="connsiteX2-635" fmla="*/ 493570 w 3232051"/>
                  <a:gd name="connsiteY2-636" fmla="*/ 2914675 h 4486300"/>
                  <a:gd name="connsiteX3-637" fmla="*/ 36370 w 3232051"/>
                  <a:gd name="connsiteY3-638" fmla="*/ 1600225 h 4486300"/>
                  <a:gd name="connsiteX4-639" fmla="*/ 1598470 w 3232051"/>
                  <a:gd name="connsiteY4-640" fmla="*/ 25 h 4486300"/>
                  <a:gd name="connsiteX5-641" fmla="*/ 3217720 w 3232051"/>
                  <a:gd name="connsiteY5-642" fmla="*/ 1562125 h 4486300"/>
                  <a:gd name="connsiteX6-643" fmla="*/ 2398570 w 3232051"/>
                  <a:gd name="connsiteY6-644" fmla="*/ 2428900 h 4486300"/>
                  <a:gd name="connsiteX7-645" fmla="*/ 2198545 w 3232051"/>
                  <a:gd name="connsiteY7-646" fmla="*/ 2762275 h 4486300"/>
                  <a:gd name="connsiteX8-647" fmla="*/ 1950895 w 3232051"/>
                  <a:gd name="connsiteY8-648" fmla="*/ 2876575 h 4486300"/>
                  <a:gd name="connsiteX9-649" fmla="*/ 1274620 w 3232051"/>
                  <a:gd name="connsiteY9-650" fmla="*/ 2876575 h 4486300"/>
                  <a:gd name="connsiteX0-651" fmla="*/ 2265220 w 3232051"/>
                  <a:gd name="connsiteY0-652" fmla="*/ 4495825 h 4495825"/>
                  <a:gd name="connsiteX1-653" fmla="*/ 903145 w 3232051"/>
                  <a:gd name="connsiteY1-654" fmla="*/ 4486300 h 4495825"/>
                  <a:gd name="connsiteX2-655" fmla="*/ 493570 w 3232051"/>
                  <a:gd name="connsiteY2-656" fmla="*/ 2914675 h 4495825"/>
                  <a:gd name="connsiteX3-657" fmla="*/ 36370 w 3232051"/>
                  <a:gd name="connsiteY3-658" fmla="*/ 1600225 h 4495825"/>
                  <a:gd name="connsiteX4-659" fmla="*/ 1598470 w 3232051"/>
                  <a:gd name="connsiteY4-660" fmla="*/ 25 h 4495825"/>
                  <a:gd name="connsiteX5-661" fmla="*/ 3217720 w 3232051"/>
                  <a:gd name="connsiteY5-662" fmla="*/ 1562125 h 4495825"/>
                  <a:gd name="connsiteX6-663" fmla="*/ 2398570 w 3232051"/>
                  <a:gd name="connsiteY6-664" fmla="*/ 2428900 h 4495825"/>
                  <a:gd name="connsiteX7-665" fmla="*/ 2198545 w 3232051"/>
                  <a:gd name="connsiteY7-666" fmla="*/ 2762275 h 4495825"/>
                  <a:gd name="connsiteX8-667" fmla="*/ 1950895 w 3232051"/>
                  <a:gd name="connsiteY8-668" fmla="*/ 2876575 h 4495825"/>
                  <a:gd name="connsiteX9-669" fmla="*/ 2265220 w 3232051"/>
                  <a:gd name="connsiteY9-670" fmla="*/ 4495825 h 4495825"/>
                  <a:gd name="connsiteX0-671" fmla="*/ 2265220 w 3232051"/>
                  <a:gd name="connsiteY0-672" fmla="*/ 4495825 h 4495825"/>
                  <a:gd name="connsiteX1-673" fmla="*/ 903145 w 3232051"/>
                  <a:gd name="connsiteY1-674" fmla="*/ 4486300 h 4495825"/>
                  <a:gd name="connsiteX2-675" fmla="*/ 493570 w 3232051"/>
                  <a:gd name="connsiteY2-676" fmla="*/ 2914675 h 4495825"/>
                  <a:gd name="connsiteX3-677" fmla="*/ 36370 w 3232051"/>
                  <a:gd name="connsiteY3-678" fmla="*/ 1600225 h 4495825"/>
                  <a:gd name="connsiteX4-679" fmla="*/ 1598470 w 3232051"/>
                  <a:gd name="connsiteY4-680" fmla="*/ 25 h 4495825"/>
                  <a:gd name="connsiteX5-681" fmla="*/ 3217720 w 3232051"/>
                  <a:gd name="connsiteY5-682" fmla="*/ 1562125 h 4495825"/>
                  <a:gd name="connsiteX6-683" fmla="*/ 2398570 w 3232051"/>
                  <a:gd name="connsiteY6-684" fmla="*/ 2428900 h 4495825"/>
                  <a:gd name="connsiteX7-685" fmla="*/ 2198545 w 3232051"/>
                  <a:gd name="connsiteY7-686" fmla="*/ 2762275 h 4495825"/>
                  <a:gd name="connsiteX8-687" fmla="*/ 2741470 w 3232051"/>
                  <a:gd name="connsiteY8-688" fmla="*/ 2971825 h 4495825"/>
                  <a:gd name="connsiteX9-689" fmla="*/ 2265220 w 3232051"/>
                  <a:gd name="connsiteY9-690" fmla="*/ 4495825 h 4495825"/>
                  <a:gd name="connsiteX0-691" fmla="*/ 2265220 w 3232051"/>
                  <a:gd name="connsiteY0-692" fmla="*/ 4495825 h 4495825"/>
                  <a:gd name="connsiteX1-693" fmla="*/ 903145 w 3232051"/>
                  <a:gd name="connsiteY1-694" fmla="*/ 4486300 h 4495825"/>
                  <a:gd name="connsiteX2-695" fmla="*/ 493570 w 3232051"/>
                  <a:gd name="connsiteY2-696" fmla="*/ 2914675 h 4495825"/>
                  <a:gd name="connsiteX3-697" fmla="*/ 36370 w 3232051"/>
                  <a:gd name="connsiteY3-698" fmla="*/ 1600225 h 4495825"/>
                  <a:gd name="connsiteX4-699" fmla="*/ 1598470 w 3232051"/>
                  <a:gd name="connsiteY4-700" fmla="*/ 25 h 4495825"/>
                  <a:gd name="connsiteX5-701" fmla="*/ 3217720 w 3232051"/>
                  <a:gd name="connsiteY5-702" fmla="*/ 1562125 h 4495825"/>
                  <a:gd name="connsiteX6-703" fmla="*/ 2398570 w 3232051"/>
                  <a:gd name="connsiteY6-704" fmla="*/ 2428900 h 4495825"/>
                  <a:gd name="connsiteX7-705" fmla="*/ 2741470 w 3232051"/>
                  <a:gd name="connsiteY7-706" fmla="*/ 2971825 h 4495825"/>
                  <a:gd name="connsiteX8-707" fmla="*/ 2265220 w 3232051"/>
                  <a:gd name="connsiteY8-708" fmla="*/ 4495825 h 4495825"/>
                  <a:gd name="connsiteX0-709" fmla="*/ 2265220 w 3259860"/>
                  <a:gd name="connsiteY0-710" fmla="*/ 4495828 h 4495828"/>
                  <a:gd name="connsiteX1-711" fmla="*/ 903145 w 3259860"/>
                  <a:gd name="connsiteY1-712" fmla="*/ 4486303 h 4495828"/>
                  <a:gd name="connsiteX2-713" fmla="*/ 493570 w 3259860"/>
                  <a:gd name="connsiteY2-714" fmla="*/ 2914678 h 4495828"/>
                  <a:gd name="connsiteX3-715" fmla="*/ 36370 w 3259860"/>
                  <a:gd name="connsiteY3-716" fmla="*/ 1600228 h 4495828"/>
                  <a:gd name="connsiteX4-717" fmla="*/ 1598470 w 3259860"/>
                  <a:gd name="connsiteY4-718" fmla="*/ 28 h 4495828"/>
                  <a:gd name="connsiteX5-719" fmla="*/ 3217720 w 3259860"/>
                  <a:gd name="connsiteY5-720" fmla="*/ 1562128 h 4495828"/>
                  <a:gd name="connsiteX6-721" fmla="*/ 2741470 w 3259860"/>
                  <a:gd name="connsiteY6-722" fmla="*/ 2971828 h 4495828"/>
                  <a:gd name="connsiteX7-723" fmla="*/ 2265220 w 3259860"/>
                  <a:gd name="connsiteY7-724" fmla="*/ 4495828 h 4495828"/>
                  <a:gd name="connsiteX0-725" fmla="*/ 2265220 w 3259860"/>
                  <a:gd name="connsiteY0-726" fmla="*/ 4495807 h 4495807"/>
                  <a:gd name="connsiteX1-727" fmla="*/ 903145 w 3259860"/>
                  <a:gd name="connsiteY1-728" fmla="*/ 4486282 h 4495807"/>
                  <a:gd name="connsiteX2-729" fmla="*/ 493570 w 3259860"/>
                  <a:gd name="connsiteY2-730" fmla="*/ 2914657 h 4495807"/>
                  <a:gd name="connsiteX3-731" fmla="*/ 36370 w 3259860"/>
                  <a:gd name="connsiteY3-732" fmla="*/ 1600207 h 4495807"/>
                  <a:gd name="connsiteX4-733" fmla="*/ 1598470 w 3259860"/>
                  <a:gd name="connsiteY4-734" fmla="*/ 7 h 4495807"/>
                  <a:gd name="connsiteX5-735" fmla="*/ 3217720 w 3259860"/>
                  <a:gd name="connsiteY5-736" fmla="*/ 1562107 h 4495807"/>
                  <a:gd name="connsiteX6-737" fmla="*/ 2741470 w 3259860"/>
                  <a:gd name="connsiteY6-738" fmla="*/ 2971807 h 4495807"/>
                  <a:gd name="connsiteX7-739" fmla="*/ 2265220 w 3259860"/>
                  <a:gd name="connsiteY7-740" fmla="*/ 4495807 h 4495807"/>
                  <a:gd name="connsiteX0-741" fmla="*/ 2265220 w 3219387"/>
                  <a:gd name="connsiteY0-742" fmla="*/ 4495807 h 4495807"/>
                  <a:gd name="connsiteX1-743" fmla="*/ 903145 w 3219387"/>
                  <a:gd name="connsiteY1-744" fmla="*/ 4486282 h 4495807"/>
                  <a:gd name="connsiteX2-745" fmla="*/ 493570 w 3219387"/>
                  <a:gd name="connsiteY2-746" fmla="*/ 2914657 h 4495807"/>
                  <a:gd name="connsiteX3-747" fmla="*/ 36370 w 3219387"/>
                  <a:gd name="connsiteY3-748" fmla="*/ 1600207 h 4495807"/>
                  <a:gd name="connsiteX4-749" fmla="*/ 1598470 w 3219387"/>
                  <a:gd name="connsiteY4-750" fmla="*/ 7 h 4495807"/>
                  <a:gd name="connsiteX5-751" fmla="*/ 3217720 w 3219387"/>
                  <a:gd name="connsiteY5-752" fmla="*/ 1562107 h 4495807"/>
                  <a:gd name="connsiteX6-753" fmla="*/ 2741470 w 3219387"/>
                  <a:gd name="connsiteY6-754" fmla="*/ 2971807 h 4495807"/>
                  <a:gd name="connsiteX7-755" fmla="*/ 2265220 w 3219387"/>
                  <a:gd name="connsiteY7-756" fmla="*/ 4495807 h 4495807"/>
                  <a:gd name="connsiteX0-757" fmla="*/ 2228870 w 3183037"/>
                  <a:gd name="connsiteY0-758" fmla="*/ 4495807 h 4495807"/>
                  <a:gd name="connsiteX1-759" fmla="*/ 866795 w 3183037"/>
                  <a:gd name="connsiteY1-760" fmla="*/ 4486282 h 4495807"/>
                  <a:gd name="connsiteX2-761" fmla="*/ 457220 w 3183037"/>
                  <a:gd name="connsiteY2-762" fmla="*/ 2914657 h 4495807"/>
                  <a:gd name="connsiteX3-763" fmla="*/ 20 w 3183037"/>
                  <a:gd name="connsiteY3-764" fmla="*/ 1600207 h 4495807"/>
                  <a:gd name="connsiteX4-765" fmla="*/ 1562120 w 3183037"/>
                  <a:gd name="connsiteY4-766" fmla="*/ 7 h 4495807"/>
                  <a:gd name="connsiteX5-767" fmla="*/ 3181370 w 3183037"/>
                  <a:gd name="connsiteY5-768" fmla="*/ 1562107 h 4495807"/>
                  <a:gd name="connsiteX6-769" fmla="*/ 2705120 w 3183037"/>
                  <a:gd name="connsiteY6-770" fmla="*/ 2971807 h 4495807"/>
                  <a:gd name="connsiteX7-771" fmla="*/ 2228870 w 3183037"/>
                  <a:gd name="connsiteY7-772" fmla="*/ 4495807 h 4495807"/>
                  <a:gd name="connsiteX0-773" fmla="*/ 2228870 w 3183037"/>
                  <a:gd name="connsiteY0-774" fmla="*/ 4495807 h 4495807"/>
                  <a:gd name="connsiteX1-775" fmla="*/ 866795 w 3183037"/>
                  <a:gd name="connsiteY1-776" fmla="*/ 4486282 h 4495807"/>
                  <a:gd name="connsiteX2-777" fmla="*/ 457220 w 3183037"/>
                  <a:gd name="connsiteY2-778" fmla="*/ 2914657 h 4495807"/>
                  <a:gd name="connsiteX3-779" fmla="*/ 20 w 3183037"/>
                  <a:gd name="connsiteY3-780" fmla="*/ 1600207 h 4495807"/>
                  <a:gd name="connsiteX4-781" fmla="*/ 1562120 w 3183037"/>
                  <a:gd name="connsiteY4-782" fmla="*/ 7 h 4495807"/>
                  <a:gd name="connsiteX5-783" fmla="*/ 3181370 w 3183037"/>
                  <a:gd name="connsiteY5-784" fmla="*/ 1562107 h 4495807"/>
                  <a:gd name="connsiteX6-785" fmla="*/ 2705120 w 3183037"/>
                  <a:gd name="connsiteY6-786" fmla="*/ 2971807 h 4495807"/>
                  <a:gd name="connsiteX7-787" fmla="*/ 2228870 w 3183037"/>
                  <a:gd name="connsiteY7-788" fmla="*/ 4495807 h 4495807"/>
                  <a:gd name="connsiteX0-789" fmla="*/ 2228870 w 3183942"/>
                  <a:gd name="connsiteY0-790" fmla="*/ 4495807 h 4495807"/>
                  <a:gd name="connsiteX1-791" fmla="*/ 866795 w 3183942"/>
                  <a:gd name="connsiteY1-792" fmla="*/ 4486282 h 4495807"/>
                  <a:gd name="connsiteX2-793" fmla="*/ 457220 w 3183942"/>
                  <a:gd name="connsiteY2-794" fmla="*/ 2914657 h 4495807"/>
                  <a:gd name="connsiteX3-795" fmla="*/ 20 w 3183942"/>
                  <a:gd name="connsiteY3-796" fmla="*/ 1600207 h 4495807"/>
                  <a:gd name="connsiteX4-797" fmla="*/ 1562120 w 3183942"/>
                  <a:gd name="connsiteY4-798" fmla="*/ 7 h 4495807"/>
                  <a:gd name="connsiteX5-799" fmla="*/ 3181370 w 3183942"/>
                  <a:gd name="connsiteY5-800" fmla="*/ 1562107 h 4495807"/>
                  <a:gd name="connsiteX6-801" fmla="*/ 2705120 w 3183942"/>
                  <a:gd name="connsiteY6-802" fmla="*/ 2971807 h 4495807"/>
                  <a:gd name="connsiteX7-803" fmla="*/ 2228870 w 3183942"/>
                  <a:gd name="connsiteY7-804" fmla="*/ 4495807 h 4495807"/>
                  <a:gd name="connsiteX0-805" fmla="*/ 2228870 w 3183600"/>
                  <a:gd name="connsiteY0-806" fmla="*/ 4495807 h 4495807"/>
                  <a:gd name="connsiteX1-807" fmla="*/ 866795 w 3183600"/>
                  <a:gd name="connsiteY1-808" fmla="*/ 4486282 h 4495807"/>
                  <a:gd name="connsiteX2-809" fmla="*/ 457220 w 3183600"/>
                  <a:gd name="connsiteY2-810" fmla="*/ 2914657 h 4495807"/>
                  <a:gd name="connsiteX3-811" fmla="*/ 20 w 3183600"/>
                  <a:gd name="connsiteY3-812" fmla="*/ 1600207 h 4495807"/>
                  <a:gd name="connsiteX4-813" fmla="*/ 1562120 w 3183600"/>
                  <a:gd name="connsiteY4-814" fmla="*/ 7 h 4495807"/>
                  <a:gd name="connsiteX5-815" fmla="*/ 3181370 w 3183600"/>
                  <a:gd name="connsiteY5-816" fmla="*/ 1562107 h 4495807"/>
                  <a:gd name="connsiteX6-817" fmla="*/ 2705120 w 3183600"/>
                  <a:gd name="connsiteY6-818" fmla="*/ 2971807 h 4495807"/>
                  <a:gd name="connsiteX7-819" fmla="*/ 2228870 w 3183600"/>
                  <a:gd name="connsiteY7-820" fmla="*/ 4495807 h 4495807"/>
                  <a:gd name="connsiteX0-821" fmla="*/ 2269249 w 3223979"/>
                  <a:gd name="connsiteY0-822" fmla="*/ 4495807 h 4495807"/>
                  <a:gd name="connsiteX1-823" fmla="*/ 907174 w 3223979"/>
                  <a:gd name="connsiteY1-824" fmla="*/ 4486282 h 4495807"/>
                  <a:gd name="connsiteX2-825" fmla="*/ 497599 w 3223979"/>
                  <a:gd name="connsiteY2-826" fmla="*/ 2914657 h 4495807"/>
                  <a:gd name="connsiteX3-827" fmla="*/ 40399 w 3223979"/>
                  <a:gd name="connsiteY3-828" fmla="*/ 1600207 h 4495807"/>
                  <a:gd name="connsiteX4-829" fmla="*/ 1602499 w 3223979"/>
                  <a:gd name="connsiteY4-830" fmla="*/ 7 h 4495807"/>
                  <a:gd name="connsiteX5-831" fmla="*/ 3221749 w 3223979"/>
                  <a:gd name="connsiteY5-832" fmla="*/ 1562107 h 4495807"/>
                  <a:gd name="connsiteX6-833" fmla="*/ 2745499 w 3223979"/>
                  <a:gd name="connsiteY6-834" fmla="*/ 2971807 h 4495807"/>
                  <a:gd name="connsiteX7-835" fmla="*/ 2269249 w 3223979"/>
                  <a:gd name="connsiteY7-836" fmla="*/ 4495807 h 4495807"/>
                  <a:gd name="connsiteX0-837" fmla="*/ 2274286 w 3229016"/>
                  <a:gd name="connsiteY0-838" fmla="*/ 4495807 h 4495807"/>
                  <a:gd name="connsiteX1-839" fmla="*/ 912211 w 3229016"/>
                  <a:gd name="connsiteY1-840" fmla="*/ 4486282 h 4495807"/>
                  <a:gd name="connsiteX2-841" fmla="*/ 502636 w 3229016"/>
                  <a:gd name="connsiteY2-842" fmla="*/ 2914657 h 4495807"/>
                  <a:gd name="connsiteX3-843" fmla="*/ 45436 w 3229016"/>
                  <a:gd name="connsiteY3-844" fmla="*/ 1600207 h 4495807"/>
                  <a:gd name="connsiteX4-845" fmla="*/ 1607536 w 3229016"/>
                  <a:gd name="connsiteY4-846" fmla="*/ 7 h 4495807"/>
                  <a:gd name="connsiteX5-847" fmla="*/ 3226786 w 3229016"/>
                  <a:gd name="connsiteY5-848" fmla="*/ 1562107 h 4495807"/>
                  <a:gd name="connsiteX6-849" fmla="*/ 2750536 w 3229016"/>
                  <a:gd name="connsiteY6-850" fmla="*/ 2971807 h 4495807"/>
                  <a:gd name="connsiteX7-851" fmla="*/ 2274286 w 3229016"/>
                  <a:gd name="connsiteY7-852" fmla="*/ 4495807 h 4495807"/>
                  <a:gd name="connsiteX0-853" fmla="*/ 2228882 w 3183612"/>
                  <a:gd name="connsiteY0-854" fmla="*/ 4495807 h 4495807"/>
                  <a:gd name="connsiteX1-855" fmla="*/ 866807 w 3183612"/>
                  <a:gd name="connsiteY1-856" fmla="*/ 4486282 h 4495807"/>
                  <a:gd name="connsiteX2-857" fmla="*/ 457232 w 3183612"/>
                  <a:gd name="connsiteY2-858" fmla="*/ 2914657 h 4495807"/>
                  <a:gd name="connsiteX3-859" fmla="*/ 32 w 3183612"/>
                  <a:gd name="connsiteY3-860" fmla="*/ 1600207 h 4495807"/>
                  <a:gd name="connsiteX4-861" fmla="*/ 1562132 w 3183612"/>
                  <a:gd name="connsiteY4-862" fmla="*/ 7 h 4495807"/>
                  <a:gd name="connsiteX5-863" fmla="*/ 3181382 w 3183612"/>
                  <a:gd name="connsiteY5-864" fmla="*/ 1562107 h 4495807"/>
                  <a:gd name="connsiteX6-865" fmla="*/ 2705132 w 3183612"/>
                  <a:gd name="connsiteY6-866" fmla="*/ 2971807 h 4495807"/>
                  <a:gd name="connsiteX7-867" fmla="*/ 2228882 w 3183612"/>
                  <a:gd name="connsiteY7-868" fmla="*/ 4495807 h 4495807"/>
                  <a:gd name="connsiteX0-869" fmla="*/ 2228933 w 3183663"/>
                  <a:gd name="connsiteY0-870" fmla="*/ 4495807 h 4495807"/>
                  <a:gd name="connsiteX1-871" fmla="*/ 866858 w 3183663"/>
                  <a:gd name="connsiteY1-872" fmla="*/ 4486282 h 4495807"/>
                  <a:gd name="connsiteX2-873" fmla="*/ 457283 w 3183663"/>
                  <a:gd name="connsiteY2-874" fmla="*/ 2914657 h 4495807"/>
                  <a:gd name="connsiteX3-875" fmla="*/ 83 w 3183663"/>
                  <a:gd name="connsiteY3-876" fmla="*/ 1600207 h 4495807"/>
                  <a:gd name="connsiteX4-877" fmla="*/ 1562183 w 3183663"/>
                  <a:gd name="connsiteY4-878" fmla="*/ 7 h 4495807"/>
                  <a:gd name="connsiteX5-879" fmla="*/ 3181433 w 3183663"/>
                  <a:gd name="connsiteY5-880" fmla="*/ 1562107 h 4495807"/>
                  <a:gd name="connsiteX6-881" fmla="*/ 2705183 w 3183663"/>
                  <a:gd name="connsiteY6-882" fmla="*/ 2971807 h 4495807"/>
                  <a:gd name="connsiteX7-883" fmla="*/ 2228933 w 3183663"/>
                  <a:gd name="connsiteY7-884" fmla="*/ 4495807 h 4495807"/>
                  <a:gd name="connsiteX0-885" fmla="*/ 2228933 w 3183663"/>
                  <a:gd name="connsiteY0-886" fmla="*/ 4495807 h 4495807"/>
                  <a:gd name="connsiteX1-887" fmla="*/ 866858 w 3183663"/>
                  <a:gd name="connsiteY1-888" fmla="*/ 4486282 h 4495807"/>
                  <a:gd name="connsiteX2-889" fmla="*/ 457283 w 3183663"/>
                  <a:gd name="connsiteY2-890" fmla="*/ 2914657 h 4495807"/>
                  <a:gd name="connsiteX3-891" fmla="*/ 83 w 3183663"/>
                  <a:gd name="connsiteY3-892" fmla="*/ 1600207 h 4495807"/>
                  <a:gd name="connsiteX4-893" fmla="*/ 1562183 w 3183663"/>
                  <a:gd name="connsiteY4-894" fmla="*/ 7 h 4495807"/>
                  <a:gd name="connsiteX5-895" fmla="*/ 3181433 w 3183663"/>
                  <a:gd name="connsiteY5-896" fmla="*/ 1562107 h 4495807"/>
                  <a:gd name="connsiteX6-897" fmla="*/ 2705183 w 3183663"/>
                  <a:gd name="connsiteY6-898" fmla="*/ 2971807 h 4495807"/>
                  <a:gd name="connsiteX7-899" fmla="*/ 2228933 w 3183663"/>
                  <a:gd name="connsiteY7-900" fmla="*/ 4495807 h 4495807"/>
                  <a:gd name="connsiteX0-901" fmla="*/ 2228933 w 3183663"/>
                  <a:gd name="connsiteY0-902" fmla="*/ 4495807 h 4495814"/>
                  <a:gd name="connsiteX1-903" fmla="*/ 866858 w 3183663"/>
                  <a:gd name="connsiteY1-904" fmla="*/ 4486282 h 4495814"/>
                  <a:gd name="connsiteX2-905" fmla="*/ 457283 w 3183663"/>
                  <a:gd name="connsiteY2-906" fmla="*/ 2914657 h 4495814"/>
                  <a:gd name="connsiteX3-907" fmla="*/ 83 w 3183663"/>
                  <a:gd name="connsiteY3-908" fmla="*/ 1600207 h 4495814"/>
                  <a:gd name="connsiteX4-909" fmla="*/ 1562183 w 3183663"/>
                  <a:gd name="connsiteY4-910" fmla="*/ 7 h 4495814"/>
                  <a:gd name="connsiteX5-911" fmla="*/ 3181433 w 3183663"/>
                  <a:gd name="connsiteY5-912" fmla="*/ 1562107 h 4495814"/>
                  <a:gd name="connsiteX6-913" fmla="*/ 2705183 w 3183663"/>
                  <a:gd name="connsiteY6-914" fmla="*/ 2971807 h 4495814"/>
                  <a:gd name="connsiteX7-915" fmla="*/ 2228933 w 3183663"/>
                  <a:gd name="connsiteY7-916" fmla="*/ 4495807 h 4495814"/>
                  <a:gd name="connsiteX0-917" fmla="*/ 2228933 w 3183663"/>
                  <a:gd name="connsiteY0-918" fmla="*/ 4495807 h 4501467"/>
                  <a:gd name="connsiteX1-919" fmla="*/ 866858 w 3183663"/>
                  <a:gd name="connsiteY1-920" fmla="*/ 4486282 h 4501467"/>
                  <a:gd name="connsiteX2-921" fmla="*/ 457283 w 3183663"/>
                  <a:gd name="connsiteY2-922" fmla="*/ 2914657 h 4501467"/>
                  <a:gd name="connsiteX3-923" fmla="*/ 83 w 3183663"/>
                  <a:gd name="connsiteY3-924" fmla="*/ 1600207 h 4501467"/>
                  <a:gd name="connsiteX4-925" fmla="*/ 1562183 w 3183663"/>
                  <a:gd name="connsiteY4-926" fmla="*/ 7 h 4501467"/>
                  <a:gd name="connsiteX5-927" fmla="*/ 3181433 w 3183663"/>
                  <a:gd name="connsiteY5-928" fmla="*/ 1562107 h 4501467"/>
                  <a:gd name="connsiteX6-929" fmla="*/ 2705183 w 3183663"/>
                  <a:gd name="connsiteY6-930" fmla="*/ 2971807 h 4501467"/>
                  <a:gd name="connsiteX7-931" fmla="*/ 2228933 w 3183663"/>
                  <a:gd name="connsiteY7-932" fmla="*/ 4495807 h 4501467"/>
                  <a:gd name="connsiteX0-933" fmla="*/ 2228933 w 3183663"/>
                  <a:gd name="connsiteY0-934" fmla="*/ 4495807 h 4501467"/>
                  <a:gd name="connsiteX1-935" fmla="*/ 866858 w 3183663"/>
                  <a:gd name="connsiteY1-936" fmla="*/ 4486282 h 4501467"/>
                  <a:gd name="connsiteX2-937" fmla="*/ 457283 w 3183663"/>
                  <a:gd name="connsiteY2-938" fmla="*/ 2914657 h 4501467"/>
                  <a:gd name="connsiteX3-939" fmla="*/ 83 w 3183663"/>
                  <a:gd name="connsiteY3-940" fmla="*/ 1600207 h 4501467"/>
                  <a:gd name="connsiteX4-941" fmla="*/ 1562183 w 3183663"/>
                  <a:gd name="connsiteY4-942" fmla="*/ 7 h 4501467"/>
                  <a:gd name="connsiteX5-943" fmla="*/ 3181433 w 3183663"/>
                  <a:gd name="connsiteY5-944" fmla="*/ 1562107 h 4501467"/>
                  <a:gd name="connsiteX6-945" fmla="*/ 2705183 w 3183663"/>
                  <a:gd name="connsiteY6-946" fmla="*/ 2971807 h 4501467"/>
                  <a:gd name="connsiteX7-947" fmla="*/ 2228933 w 3183663"/>
                  <a:gd name="connsiteY7-948" fmla="*/ 4495807 h 4501467"/>
                  <a:gd name="connsiteX0-949" fmla="*/ 2228933 w 3183663"/>
                  <a:gd name="connsiteY0-950" fmla="*/ 4495807 h 4612660"/>
                  <a:gd name="connsiteX1-951" fmla="*/ 933533 w 3183663"/>
                  <a:gd name="connsiteY1-952" fmla="*/ 4505332 h 4612660"/>
                  <a:gd name="connsiteX2-953" fmla="*/ 457283 w 3183663"/>
                  <a:gd name="connsiteY2-954" fmla="*/ 2914657 h 4612660"/>
                  <a:gd name="connsiteX3-955" fmla="*/ 83 w 3183663"/>
                  <a:gd name="connsiteY3-956" fmla="*/ 1600207 h 4612660"/>
                  <a:gd name="connsiteX4-957" fmla="*/ 1562183 w 3183663"/>
                  <a:gd name="connsiteY4-958" fmla="*/ 7 h 4612660"/>
                  <a:gd name="connsiteX5-959" fmla="*/ 3181433 w 3183663"/>
                  <a:gd name="connsiteY5-960" fmla="*/ 1562107 h 4612660"/>
                  <a:gd name="connsiteX6-961" fmla="*/ 2705183 w 3183663"/>
                  <a:gd name="connsiteY6-962" fmla="*/ 2971807 h 4612660"/>
                  <a:gd name="connsiteX7-963" fmla="*/ 2228933 w 3183663"/>
                  <a:gd name="connsiteY7-964" fmla="*/ 4495807 h 4612660"/>
                  <a:gd name="connsiteX0-965" fmla="*/ 2228933 w 3183663"/>
                  <a:gd name="connsiteY0-966" fmla="*/ 4495807 h 4612660"/>
                  <a:gd name="connsiteX1-967" fmla="*/ 933533 w 3183663"/>
                  <a:gd name="connsiteY1-968" fmla="*/ 4505332 h 4612660"/>
                  <a:gd name="connsiteX2-969" fmla="*/ 457283 w 3183663"/>
                  <a:gd name="connsiteY2-970" fmla="*/ 2914657 h 4612660"/>
                  <a:gd name="connsiteX3-971" fmla="*/ 83 w 3183663"/>
                  <a:gd name="connsiteY3-972" fmla="*/ 1600207 h 4612660"/>
                  <a:gd name="connsiteX4-973" fmla="*/ 1562183 w 3183663"/>
                  <a:gd name="connsiteY4-974" fmla="*/ 7 h 4612660"/>
                  <a:gd name="connsiteX5-975" fmla="*/ 3181433 w 3183663"/>
                  <a:gd name="connsiteY5-976" fmla="*/ 1562107 h 4612660"/>
                  <a:gd name="connsiteX6-977" fmla="*/ 2705183 w 3183663"/>
                  <a:gd name="connsiteY6-978" fmla="*/ 2971807 h 4612660"/>
                  <a:gd name="connsiteX7-979" fmla="*/ 2228933 w 3183663"/>
                  <a:gd name="connsiteY7-980" fmla="*/ 4495807 h 4612660"/>
                  <a:gd name="connsiteX0-981" fmla="*/ 2228933 w 3183663"/>
                  <a:gd name="connsiteY0-982" fmla="*/ 4495807 h 4506326"/>
                  <a:gd name="connsiteX1-983" fmla="*/ 933533 w 3183663"/>
                  <a:gd name="connsiteY1-984" fmla="*/ 4505332 h 4506326"/>
                  <a:gd name="connsiteX2-985" fmla="*/ 457283 w 3183663"/>
                  <a:gd name="connsiteY2-986" fmla="*/ 2914657 h 4506326"/>
                  <a:gd name="connsiteX3-987" fmla="*/ 83 w 3183663"/>
                  <a:gd name="connsiteY3-988" fmla="*/ 1600207 h 4506326"/>
                  <a:gd name="connsiteX4-989" fmla="*/ 1562183 w 3183663"/>
                  <a:gd name="connsiteY4-990" fmla="*/ 7 h 4506326"/>
                  <a:gd name="connsiteX5-991" fmla="*/ 3181433 w 3183663"/>
                  <a:gd name="connsiteY5-992" fmla="*/ 1562107 h 4506326"/>
                  <a:gd name="connsiteX6-993" fmla="*/ 2705183 w 3183663"/>
                  <a:gd name="connsiteY6-994" fmla="*/ 2971807 h 4506326"/>
                  <a:gd name="connsiteX7-995" fmla="*/ 2228933 w 3183663"/>
                  <a:gd name="connsiteY7-996" fmla="*/ 4495807 h 45063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183663" h="4506326">
                    <a:moveTo>
                      <a:pt x="2228933" y="4495807"/>
                    </a:moveTo>
                    <a:cubicBezTo>
                      <a:pt x="1933658" y="4503744"/>
                      <a:pt x="1187533" y="4508507"/>
                      <a:pt x="933533" y="4505332"/>
                    </a:cubicBezTo>
                    <a:cubicBezTo>
                      <a:pt x="679533" y="4502157"/>
                      <a:pt x="612858" y="3398845"/>
                      <a:pt x="457283" y="2914657"/>
                    </a:cubicBezTo>
                    <a:cubicBezTo>
                      <a:pt x="301708" y="2430470"/>
                      <a:pt x="6433" y="2171707"/>
                      <a:pt x="83" y="1600207"/>
                    </a:cubicBezTo>
                    <a:cubicBezTo>
                      <a:pt x="-6267" y="1028707"/>
                      <a:pt x="346158" y="-3168"/>
                      <a:pt x="1562183" y="7"/>
                    </a:cubicBezTo>
                    <a:cubicBezTo>
                      <a:pt x="2778208" y="3182"/>
                      <a:pt x="3152858" y="971557"/>
                      <a:pt x="3181433" y="1562107"/>
                    </a:cubicBezTo>
                    <a:cubicBezTo>
                      <a:pt x="3210008" y="2152657"/>
                      <a:pt x="2959183" y="2454282"/>
                      <a:pt x="2705183" y="2971807"/>
                    </a:cubicBezTo>
                    <a:cubicBezTo>
                      <a:pt x="2451183" y="3489332"/>
                      <a:pt x="2524208" y="4487870"/>
                      <a:pt x="2228933" y="4495807"/>
                    </a:cubicBezTo>
                    <a:close/>
                  </a:path>
                </a:pathLst>
              </a:custGeom>
              <a:noFill/>
              <a:ln w="9525"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0" name="Freeform 189"/>
              <p:cNvSpPr/>
              <p:nvPr/>
            </p:nvSpPr>
            <p:spPr>
              <a:xfrm>
                <a:off x="2344786" y="4546595"/>
                <a:ext cx="183611" cy="323077"/>
              </a:xfrm>
              <a:custGeom>
                <a:avLst/>
                <a:gdLst>
                  <a:gd name="connsiteX0" fmla="*/ 486053 w 1095860"/>
                  <a:gd name="connsiteY0" fmla="*/ 2505076 h 2505076"/>
                  <a:gd name="connsiteX1" fmla="*/ 467003 w 1095860"/>
                  <a:gd name="connsiteY1" fmla="*/ 1000126 h 2505076"/>
                  <a:gd name="connsiteX2" fmla="*/ 278 w 1095860"/>
                  <a:gd name="connsiteY2" fmla="*/ 104776 h 2505076"/>
                  <a:gd name="connsiteX3" fmla="*/ 409853 w 1095860"/>
                  <a:gd name="connsiteY3" fmla="*/ 1123951 h 2505076"/>
                  <a:gd name="connsiteX4" fmla="*/ 1095653 w 1095860"/>
                  <a:gd name="connsiteY4" fmla="*/ 1 h 2505076"/>
                  <a:gd name="connsiteX5" fmla="*/ 486053 w 1095860"/>
                  <a:gd name="connsiteY5" fmla="*/ 1133476 h 2505076"/>
                  <a:gd name="connsiteX0-1" fmla="*/ 486053 w 1095860"/>
                  <a:gd name="connsiteY0-2" fmla="*/ 2505076 h 2505076"/>
                  <a:gd name="connsiteX1-3" fmla="*/ 467003 w 1095860"/>
                  <a:gd name="connsiteY1-4" fmla="*/ 1000126 h 2505076"/>
                  <a:gd name="connsiteX2-5" fmla="*/ 278 w 1095860"/>
                  <a:gd name="connsiteY2-6" fmla="*/ 104776 h 2505076"/>
                  <a:gd name="connsiteX3-7" fmla="*/ 409853 w 1095860"/>
                  <a:gd name="connsiteY3-8" fmla="*/ 1123951 h 2505076"/>
                  <a:gd name="connsiteX4-9" fmla="*/ 1095653 w 1095860"/>
                  <a:gd name="connsiteY4-10" fmla="*/ 1 h 2505076"/>
                  <a:gd name="connsiteX5-11" fmla="*/ 486053 w 1095860"/>
                  <a:gd name="connsiteY5-12" fmla="*/ 1133476 h 2505076"/>
                  <a:gd name="connsiteX0-13" fmla="*/ 486066 w 1162527"/>
                  <a:gd name="connsiteY0-14" fmla="*/ 2486027 h 2486027"/>
                  <a:gd name="connsiteX1-15" fmla="*/ 467016 w 1162527"/>
                  <a:gd name="connsiteY1-16" fmla="*/ 981077 h 2486027"/>
                  <a:gd name="connsiteX2-17" fmla="*/ 291 w 1162527"/>
                  <a:gd name="connsiteY2-18" fmla="*/ 85727 h 2486027"/>
                  <a:gd name="connsiteX3-19" fmla="*/ 409866 w 1162527"/>
                  <a:gd name="connsiteY3-20" fmla="*/ 1104902 h 2486027"/>
                  <a:gd name="connsiteX4-21" fmla="*/ 1162341 w 1162527"/>
                  <a:gd name="connsiteY4-22" fmla="*/ 2 h 2486027"/>
                  <a:gd name="connsiteX5-23" fmla="*/ 486066 w 1162527"/>
                  <a:gd name="connsiteY5-24" fmla="*/ 1114427 h 2486027"/>
                  <a:gd name="connsiteX0-25" fmla="*/ 486070 w 1181575"/>
                  <a:gd name="connsiteY0-26" fmla="*/ 2495551 h 2495551"/>
                  <a:gd name="connsiteX1-27" fmla="*/ 467020 w 1181575"/>
                  <a:gd name="connsiteY1-28" fmla="*/ 990601 h 2495551"/>
                  <a:gd name="connsiteX2-29" fmla="*/ 295 w 1181575"/>
                  <a:gd name="connsiteY2-30" fmla="*/ 95251 h 2495551"/>
                  <a:gd name="connsiteX3-31" fmla="*/ 409870 w 1181575"/>
                  <a:gd name="connsiteY3-32" fmla="*/ 1114426 h 2495551"/>
                  <a:gd name="connsiteX4-33" fmla="*/ 1181395 w 1181575"/>
                  <a:gd name="connsiteY4-34" fmla="*/ 1 h 2495551"/>
                  <a:gd name="connsiteX5-35" fmla="*/ 486070 w 1181575"/>
                  <a:gd name="connsiteY5-36" fmla="*/ 1123951 h 2495551"/>
                  <a:gd name="connsiteX0-37" fmla="*/ 486070 w 1181575"/>
                  <a:gd name="connsiteY0-38" fmla="*/ 2495551 h 2495551"/>
                  <a:gd name="connsiteX1-39" fmla="*/ 467020 w 1181575"/>
                  <a:gd name="connsiteY1-40" fmla="*/ 990601 h 2495551"/>
                  <a:gd name="connsiteX2-41" fmla="*/ 295 w 1181575"/>
                  <a:gd name="connsiteY2-42" fmla="*/ 95251 h 2495551"/>
                  <a:gd name="connsiteX3-43" fmla="*/ 409870 w 1181575"/>
                  <a:gd name="connsiteY3-44" fmla="*/ 1114426 h 2495551"/>
                  <a:gd name="connsiteX4-45" fmla="*/ 1181395 w 1181575"/>
                  <a:gd name="connsiteY4-46" fmla="*/ 1 h 2495551"/>
                  <a:gd name="connsiteX5-47" fmla="*/ 486070 w 1181575"/>
                  <a:gd name="connsiteY5-48" fmla="*/ 1123951 h 2495551"/>
                  <a:gd name="connsiteX0-49" fmla="*/ 591228 w 1286733"/>
                  <a:gd name="connsiteY0-50" fmla="*/ 2495551 h 2495551"/>
                  <a:gd name="connsiteX1-51" fmla="*/ 572178 w 1286733"/>
                  <a:gd name="connsiteY1-52" fmla="*/ 990601 h 2495551"/>
                  <a:gd name="connsiteX2-53" fmla="*/ 105453 w 1286733"/>
                  <a:gd name="connsiteY2-54" fmla="*/ 95251 h 2495551"/>
                  <a:gd name="connsiteX3-55" fmla="*/ 515028 w 1286733"/>
                  <a:gd name="connsiteY3-56" fmla="*/ 1114426 h 2495551"/>
                  <a:gd name="connsiteX4-57" fmla="*/ 1286553 w 1286733"/>
                  <a:gd name="connsiteY4-58" fmla="*/ 1 h 2495551"/>
                  <a:gd name="connsiteX5-59" fmla="*/ 591228 w 1286733"/>
                  <a:gd name="connsiteY5-60" fmla="*/ 1123951 h 2495551"/>
                  <a:gd name="connsiteX0-61" fmla="*/ 591228 w 1409595"/>
                  <a:gd name="connsiteY0-62" fmla="*/ 2542318 h 2542318"/>
                  <a:gd name="connsiteX1-63" fmla="*/ 572178 w 1409595"/>
                  <a:gd name="connsiteY1-64" fmla="*/ 1037368 h 2542318"/>
                  <a:gd name="connsiteX2-65" fmla="*/ 105453 w 1409595"/>
                  <a:gd name="connsiteY2-66" fmla="*/ 142018 h 2542318"/>
                  <a:gd name="connsiteX3-67" fmla="*/ 515028 w 1409595"/>
                  <a:gd name="connsiteY3-68" fmla="*/ 1161193 h 2542318"/>
                  <a:gd name="connsiteX4-69" fmla="*/ 1286553 w 1409595"/>
                  <a:gd name="connsiteY4-70" fmla="*/ 46768 h 2542318"/>
                  <a:gd name="connsiteX5-71" fmla="*/ 591228 w 1409595"/>
                  <a:gd name="connsiteY5-72" fmla="*/ 1170718 h 2542318"/>
                  <a:gd name="connsiteX0-73" fmla="*/ 485810 w 1181136"/>
                  <a:gd name="connsiteY0-74" fmla="*/ 2495551 h 2495551"/>
                  <a:gd name="connsiteX1-75" fmla="*/ 466760 w 1181136"/>
                  <a:gd name="connsiteY1-76" fmla="*/ 990601 h 2495551"/>
                  <a:gd name="connsiteX2-77" fmla="*/ 35 w 1181136"/>
                  <a:gd name="connsiteY2-78" fmla="*/ 95251 h 2495551"/>
                  <a:gd name="connsiteX3-79" fmla="*/ 492160 w 1181136"/>
                  <a:gd name="connsiteY3-80" fmla="*/ 1117601 h 2495551"/>
                  <a:gd name="connsiteX4-81" fmla="*/ 1181135 w 1181136"/>
                  <a:gd name="connsiteY4-82" fmla="*/ 1 h 2495551"/>
                  <a:gd name="connsiteX5-83" fmla="*/ 485810 w 1181136"/>
                  <a:gd name="connsiteY5-84" fmla="*/ 1123951 h 2495551"/>
                  <a:gd name="connsiteX0-85" fmla="*/ 485775 w 1181101"/>
                  <a:gd name="connsiteY0-86" fmla="*/ 2495551 h 2495551"/>
                  <a:gd name="connsiteX1-87" fmla="*/ 492125 w 1181101"/>
                  <a:gd name="connsiteY1-88" fmla="*/ 1120776 h 2495551"/>
                  <a:gd name="connsiteX2-89" fmla="*/ 0 w 1181101"/>
                  <a:gd name="connsiteY2-90" fmla="*/ 95251 h 2495551"/>
                  <a:gd name="connsiteX3-91" fmla="*/ 492125 w 1181101"/>
                  <a:gd name="connsiteY3-92" fmla="*/ 1117601 h 2495551"/>
                  <a:gd name="connsiteX4-93" fmla="*/ 1181100 w 1181101"/>
                  <a:gd name="connsiteY4-94" fmla="*/ 1 h 2495551"/>
                  <a:gd name="connsiteX5-95" fmla="*/ 485775 w 1181101"/>
                  <a:gd name="connsiteY5-96" fmla="*/ 1123951 h 2495551"/>
                  <a:gd name="connsiteX0-97" fmla="*/ 492918 w 1188244"/>
                  <a:gd name="connsiteY0-98" fmla="*/ 2495551 h 2495551"/>
                  <a:gd name="connsiteX1-99" fmla="*/ 499268 w 1188244"/>
                  <a:gd name="connsiteY1-100" fmla="*/ 1120776 h 2495551"/>
                  <a:gd name="connsiteX2-101" fmla="*/ 0 w 1188244"/>
                  <a:gd name="connsiteY2-102" fmla="*/ 104776 h 2495551"/>
                  <a:gd name="connsiteX3-103" fmla="*/ 499268 w 1188244"/>
                  <a:gd name="connsiteY3-104" fmla="*/ 1117601 h 2495551"/>
                  <a:gd name="connsiteX4-105" fmla="*/ 1188243 w 1188244"/>
                  <a:gd name="connsiteY4-106" fmla="*/ 1 h 2495551"/>
                  <a:gd name="connsiteX5-107" fmla="*/ 492918 w 1188244"/>
                  <a:gd name="connsiteY5-108" fmla="*/ 1123951 h 2495551"/>
                  <a:gd name="connsiteX0-109" fmla="*/ 492918 w 1188244"/>
                  <a:gd name="connsiteY0-110" fmla="*/ 2495551 h 2495551"/>
                  <a:gd name="connsiteX1-111" fmla="*/ 499268 w 1188244"/>
                  <a:gd name="connsiteY1-112" fmla="*/ 1120776 h 2495551"/>
                  <a:gd name="connsiteX2-113" fmla="*/ 0 w 1188244"/>
                  <a:gd name="connsiteY2-114" fmla="*/ 104776 h 2495551"/>
                  <a:gd name="connsiteX3-115" fmla="*/ 499268 w 1188244"/>
                  <a:gd name="connsiteY3-116" fmla="*/ 1117601 h 2495551"/>
                  <a:gd name="connsiteX4-117" fmla="*/ 1188243 w 1188244"/>
                  <a:gd name="connsiteY4-118" fmla="*/ 1 h 2495551"/>
                  <a:gd name="connsiteX5-119" fmla="*/ 492918 w 1188244"/>
                  <a:gd name="connsiteY5-120" fmla="*/ 1123951 h 2495551"/>
                  <a:gd name="connsiteX0-121" fmla="*/ 481012 w 1176338"/>
                  <a:gd name="connsiteY0-122" fmla="*/ 2495551 h 2495551"/>
                  <a:gd name="connsiteX1-123" fmla="*/ 487362 w 1176338"/>
                  <a:gd name="connsiteY1-124" fmla="*/ 1120776 h 2495551"/>
                  <a:gd name="connsiteX2-125" fmla="*/ 0 w 1176338"/>
                  <a:gd name="connsiteY2-126" fmla="*/ 97632 h 2495551"/>
                  <a:gd name="connsiteX3-127" fmla="*/ 487362 w 1176338"/>
                  <a:gd name="connsiteY3-128" fmla="*/ 1117601 h 2495551"/>
                  <a:gd name="connsiteX4-129" fmla="*/ 1176337 w 1176338"/>
                  <a:gd name="connsiteY4-130" fmla="*/ 1 h 2495551"/>
                  <a:gd name="connsiteX5-131" fmla="*/ 481012 w 1176338"/>
                  <a:gd name="connsiteY5-132" fmla="*/ 1123951 h 2495551"/>
                  <a:gd name="connsiteX0-133" fmla="*/ 541931 w 1237257"/>
                  <a:gd name="connsiteY0-134" fmla="*/ 2522958 h 2522958"/>
                  <a:gd name="connsiteX1-135" fmla="*/ 548281 w 1237257"/>
                  <a:gd name="connsiteY1-136" fmla="*/ 1148183 h 2522958"/>
                  <a:gd name="connsiteX2-137" fmla="*/ 60919 w 1237257"/>
                  <a:gd name="connsiteY2-138" fmla="*/ 125039 h 2522958"/>
                  <a:gd name="connsiteX3-139" fmla="*/ 60920 w 1237257"/>
                  <a:gd name="connsiteY3-140" fmla="*/ 129802 h 2522958"/>
                  <a:gd name="connsiteX4-141" fmla="*/ 548281 w 1237257"/>
                  <a:gd name="connsiteY4-142" fmla="*/ 1145008 h 2522958"/>
                  <a:gd name="connsiteX5-143" fmla="*/ 1237256 w 1237257"/>
                  <a:gd name="connsiteY5-144" fmla="*/ 27408 h 2522958"/>
                  <a:gd name="connsiteX6" fmla="*/ 541931 w 1237257"/>
                  <a:gd name="connsiteY6" fmla="*/ 1151358 h 2522958"/>
                  <a:gd name="connsiteX0-145" fmla="*/ 498427 w 1193753"/>
                  <a:gd name="connsiteY0-146" fmla="*/ 2512648 h 2512648"/>
                  <a:gd name="connsiteX1-147" fmla="*/ 504777 w 1193753"/>
                  <a:gd name="connsiteY1-148" fmla="*/ 1137873 h 2512648"/>
                  <a:gd name="connsiteX2-149" fmla="*/ 17415 w 1193753"/>
                  <a:gd name="connsiteY2-150" fmla="*/ 114729 h 2512648"/>
                  <a:gd name="connsiteX3-151" fmla="*/ 17416 w 1193753"/>
                  <a:gd name="connsiteY3-152" fmla="*/ 119492 h 2512648"/>
                  <a:gd name="connsiteX4-153" fmla="*/ 504777 w 1193753"/>
                  <a:gd name="connsiteY4-154" fmla="*/ 1134698 h 2512648"/>
                  <a:gd name="connsiteX5-155" fmla="*/ 1193752 w 1193753"/>
                  <a:gd name="connsiteY5-156" fmla="*/ 17098 h 2512648"/>
                  <a:gd name="connsiteX6-157" fmla="*/ 498427 w 1193753"/>
                  <a:gd name="connsiteY6-158" fmla="*/ 1141048 h 2512648"/>
                  <a:gd name="connsiteX0-159" fmla="*/ 492028 w 1187354"/>
                  <a:gd name="connsiteY0-160" fmla="*/ 2515151 h 2515151"/>
                  <a:gd name="connsiteX1-161" fmla="*/ 498378 w 1187354"/>
                  <a:gd name="connsiteY1-162" fmla="*/ 1140376 h 2515151"/>
                  <a:gd name="connsiteX2-163" fmla="*/ 11016 w 1187354"/>
                  <a:gd name="connsiteY2-164" fmla="*/ 117232 h 2515151"/>
                  <a:gd name="connsiteX3-165" fmla="*/ 77692 w 1187354"/>
                  <a:gd name="connsiteY3-166" fmla="*/ 117233 h 2515151"/>
                  <a:gd name="connsiteX4-167" fmla="*/ 498378 w 1187354"/>
                  <a:gd name="connsiteY4-168" fmla="*/ 1137201 h 2515151"/>
                  <a:gd name="connsiteX5-169" fmla="*/ 1187353 w 1187354"/>
                  <a:gd name="connsiteY5-170" fmla="*/ 19601 h 2515151"/>
                  <a:gd name="connsiteX6-171" fmla="*/ 492028 w 1187354"/>
                  <a:gd name="connsiteY6-172" fmla="*/ 1143551 h 2515151"/>
                  <a:gd name="connsiteX0-173" fmla="*/ 532325 w 1227651"/>
                  <a:gd name="connsiteY0-174" fmla="*/ 2533284 h 2533284"/>
                  <a:gd name="connsiteX1-175" fmla="*/ 538675 w 1227651"/>
                  <a:gd name="connsiteY1-176" fmla="*/ 1158509 h 2533284"/>
                  <a:gd name="connsiteX2-177" fmla="*/ 51313 w 1227651"/>
                  <a:gd name="connsiteY2-178" fmla="*/ 135365 h 2533284"/>
                  <a:gd name="connsiteX3-179" fmla="*/ 117989 w 1227651"/>
                  <a:gd name="connsiteY3-180" fmla="*/ 135366 h 2533284"/>
                  <a:gd name="connsiteX4-181" fmla="*/ 538675 w 1227651"/>
                  <a:gd name="connsiteY4-182" fmla="*/ 1155334 h 2533284"/>
                  <a:gd name="connsiteX5-183" fmla="*/ 1227650 w 1227651"/>
                  <a:gd name="connsiteY5-184" fmla="*/ 37734 h 2533284"/>
                  <a:gd name="connsiteX6-185" fmla="*/ 532325 w 1227651"/>
                  <a:gd name="connsiteY6-186" fmla="*/ 1161684 h 2533284"/>
                  <a:gd name="connsiteX0-187" fmla="*/ 481012 w 1176338"/>
                  <a:gd name="connsiteY0-188" fmla="*/ 2495551 h 2495551"/>
                  <a:gd name="connsiteX1-189" fmla="*/ 487362 w 1176338"/>
                  <a:gd name="connsiteY1-190" fmla="*/ 1120776 h 2495551"/>
                  <a:gd name="connsiteX2-191" fmla="*/ 0 w 1176338"/>
                  <a:gd name="connsiteY2-192" fmla="*/ 97632 h 2495551"/>
                  <a:gd name="connsiteX3-193" fmla="*/ 487362 w 1176338"/>
                  <a:gd name="connsiteY3-194" fmla="*/ 1117601 h 2495551"/>
                  <a:gd name="connsiteX4-195" fmla="*/ 1176337 w 1176338"/>
                  <a:gd name="connsiteY4-196" fmla="*/ 1 h 2495551"/>
                  <a:gd name="connsiteX5-197" fmla="*/ 481012 w 1176338"/>
                  <a:gd name="connsiteY5-198" fmla="*/ 1123951 h 2495551"/>
                  <a:gd name="connsiteX0-199" fmla="*/ 481012 w 1176342"/>
                  <a:gd name="connsiteY0-200" fmla="*/ 2496877 h 2496877"/>
                  <a:gd name="connsiteX1-201" fmla="*/ 487362 w 1176342"/>
                  <a:gd name="connsiteY1-202" fmla="*/ 1122102 h 2496877"/>
                  <a:gd name="connsiteX2-203" fmla="*/ 0 w 1176342"/>
                  <a:gd name="connsiteY2-204" fmla="*/ 98958 h 2496877"/>
                  <a:gd name="connsiteX3-205" fmla="*/ 487362 w 1176342"/>
                  <a:gd name="connsiteY3-206" fmla="*/ 1118927 h 2496877"/>
                  <a:gd name="connsiteX4-207" fmla="*/ 1176337 w 1176342"/>
                  <a:gd name="connsiteY4-208" fmla="*/ 1327 h 2496877"/>
                  <a:gd name="connsiteX5-209" fmla="*/ 476249 w 1176342"/>
                  <a:gd name="connsiteY5-210" fmla="*/ 899058 h 2496877"/>
                  <a:gd name="connsiteX0-211" fmla="*/ 481012 w 1176361"/>
                  <a:gd name="connsiteY0-212" fmla="*/ 2495896 h 2495896"/>
                  <a:gd name="connsiteX1-213" fmla="*/ 487362 w 1176361"/>
                  <a:gd name="connsiteY1-214" fmla="*/ 1121121 h 2495896"/>
                  <a:gd name="connsiteX2-215" fmla="*/ 0 w 1176361"/>
                  <a:gd name="connsiteY2-216" fmla="*/ 97977 h 2495896"/>
                  <a:gd name="connsiteX3-217" fmla="*/ 487362 w 1176361"/>
                  <a:gd name="connsiteY3-218" fmla="*/ 1117946 h 2495896"/>
                  <a:gd name="connsiteX4-219" fmla="*/ 1176337 w 1176361"/>
                  <a:gd name="connsiteY4-220" fmla="*/ 346 h 2495896"/>
                  <a:gd name="connsiteX5-221" fmla="*/ 514349 w 1176361"/>
                  <a:gd name="connsiteY5-222" fmla="*/ 1000471 h 2495896"/>
                  <a:gd name="connsiteX0-223" fmla="*/ 481012 w 1262272"/>
                  <a:gd name="connsiteY0-224" fmla="*/ 2531587 h 2531587"/>
                  <a:gd name="connsiteX1-225" fmla="*/ 487362 w 1262272"/>
                  <a:gd name="connsiteY1-226" fmla="*/ 1156812 h 2531587"/>
                  <a:gd name="connsiteX2-227" fmla="*/ 0 w 1262272"/>
                  <a:gd name="connsiteY2-228" fmla="*/ 133668 h 2531587"/>
                  <a:gd name="connsiteX3-229" fmla="*/ 487362 w 1262272"/>
                  <a:gd name="connsiteY3-230" fmla="*/ 1153637 h 2531587"/>
                  <a:gd name="connsiteX4-231" fmla="*/ 1176337 w 1262272"/>
                  <a:gd name="connsiteY4-232" fmla="*/ 36037 h 2531587"/>
                  <a:gd name="connsiteX5-233" fmla="*/ 514349 w 1262272"/>
                  <a:gd name="connsiteY5-234" fmla="*/ 1036162 h 2531587"/>
                  <a:gd name="connsiteX0-235" fmla="*/ 481012 w 1176357"/>
                  <a:gd name="connsiteY0-236" fmla="*/ 2495651 h 2495651"/>
                  <a:gd name="connsiteX1-237" fmla="*/ 487362 w 1176357"/>
                  <a:gd name="connsiteY1-238" fmla="*/ 1120876 h 2495651"/>
                  <a:gd name="connsiteX2-239" fmla="*/ 0 w 1176357"/>
                  <a:gd name="connsiteY2-240" fmla="*/ 97732 h 2495651"/>
                  <a:gd name="connsiteX3-241" fmla="*/ 489743 w 1176357"/>
                  <a:gd name="connsiteY3-242" fmla="*/ 1062932 h 2495651"/>
                  <a:gd name="connsiteX4-243" fmla="*/ 1176337 w 1176357"/>
                  <a:gd name="connsiteY4-244" fmla="*/ 101 h 2495651"/>
                  <a:gd name="connsiteX5-245" fmla="*/ 514349 w 1176357"/>
                  <a:gd name="connsiteY5-246" fmla="*/ 1000226 h 2495651"/>
                  <a:gd name="connsiteX0-247" fmla="*/ 481376 w 1176721"/>
                  <a:gd name="connsiteY0-248" fmla="*/ 2495651 h 2495651"/>
                  <a:gd name="connsiteX1-249" fmla="*/ 411526 w 1176721"/>
                  <a:gd name="connsiteY1-250" fmla="*/ 1087538 h 2495651"/>
                  <a:gd name="connsiteX2-251" fmla="*/ 364 w 1176721"/>
                  <a:gd name="connsiteY2-252" fmla="*/ 97732 h 2495651"/>
                  <a:gd name="connsiteX3-253" fmla="*/ 490107 w 1176721"/>
                  <a:gd name="connsiteY3-254" fmla="*/ 1062932 h 2495651"/>
                  <a:gd name="connsiteX4-255" fmla="*/ 1176701 w 1176721"/>
                  <a:gd name="connsiteY4-256" fmla="*/ 101 h 2495651"/>
                  <a:gd name="connsiteX5-257" fmla="*/ 514713 w 1176721"/>
                  <a:gd name="connsiteY5-258" fmla="*/ 1000226 h 2495651"/>
                  <a:gd name="connsiteX0-259" fmla="*/ 481043 w 1176388"/>
                  <a:gd name="connsiteY0-260" fmla="*/ 2495651 h 2495651"/>
                  <a:gd name="connsiteX1-261" fmla="*/ 465962 w 1176388"/>
                  <a:gd name="connsiteY1-262" fmla="*/ 1094682 h 2495651"/>
                  <a:gd name="connsiteX2-263" fmla="*/ 31 w 1176388"/>
                  <a:gd name="connsiteY2-264" fmla="*/ 97732 h 2495651"/>
                  <a:gd name="connsiteX3-265" fmla="*/ 489774 w 1176388"/>
                  <a:gd name="connsiteY3-266" fmla="*/ 1062932 h 2495651"/>
                  <a:gd name="connsiteX4-267" fmla="*/ 1176368 w 1176388"/>
                  <a:gd name="connsiteY4-268" fmla="*/ 101 h 2495651"/>
                  <a:gd name="connsiteX5-269" fmla="*/ 514380 w 1176388"/>
                  <a:gd name="connsiteY5-270" fmla="*/ 1000226 h 2495651"/>
                  <a:gd name="connsiteX0-271" fmla="*/ 481281 w 1176950"/>
                  <a:gd name="connsiteY0-272" fmla="*/ 2495760 h 2495760"/>
                  <a:gd name="connsiteX1-273" fmla="*/ 466200 w 1176950"/>
                  <a:gd name="connsiteY1-274" fmla="*/ 1094791 h 2495760"/>
                  <a:gd name="connsiteX2-275" fmla="*/ 269 w 1176950"/>
                  <a:gd name="connsiteY2-276" fmla="*/ 97841 h 2495760"/>
                  <a:gd name="connsiteX3-277" fmla="*/ 411430 w 1176950"/>
                  <a:gd name="connsiteY3-278" fmla="*/ 1091616 h 2495760"/>
                  <a:gd name="connsiteX4-279" fmla="*/ 1176606 w 1176950"/>
                  <a:gd name="connsiteY4-280" fmla="*/ 210 h 2495760"/>
                  <a:gd name="connsiteX5-281" fmla="*/ 514618 w 1176950"/>
                  <a:gd name="connsiteY5-282" fmla="*/ 1000335 h 2495760"/>
                  <a:gd name="connsiteX0-283" fmla="*/ 595689 w 1291358"/>
                  <a:gd name="connsiteY0-284" fmla="*/ 2495760 h 2495760"/>
                  <a:gd name="connsiteX1-285" fmla="*/ 580608 w 1291358"/>
                  <a:gd name="connsiteY1-286" fmla="*/ 1094791 h 2495760"/>
                  <a:gd name="connsiteX2-287" fmla="*/ 114677 w 1291358"/>
                  <a:gd name="connsiteY2-288" fmla="*/ 97841 h 2495760"/>
                  <a:gd name="connsiteX3-289" fmla="*/ 525838 w 1291358"/>
                  <a:gd name="connsiteY3-290" fmla="*/ 1091616 h 2495760"/>
                  <a:gd name="connsiteX4-291" fmla="*/ 1291014 w 1291358"/>
                  <a:gd name="connsiteY4-292" fmla="*/ 210 h 2495760"/>
                  <a:gd name="connsiteX5-293" fmla="*/ 629026 w 1291358"/>
                  <a:gd name="connsiteY5-294" fmla="*/ 1000335 h 2495760"/>
                  <a:gd name="connsiteX0-295" fmla="*/ 595689 w 1402758"/>
                  <a:gd name="connsiteY0-296" fmla="*/ 2548777 h 2548777"/>
                  <a:gd name="connsiteX1-297" fmla="*/ 580608 w 1402758"/>
                  <a:gd name="connsiteY1-298" fmla="*/ 1147808 h 2548777"/>
                  <a:gd name="connsiteX2-299" fmla="*/ 114677 w 1402758"/>
                  <a:gd name="connsiteY2-300" fmla="*/ 150858 h 2548777"/>
                  <a:gd name="connsiteX3-301" fmla="*/ 525838 w 1402758"/>
                  <a:gd name="connsiteY3-302" fmla="*/ 1144633 h 2548777"/>
                  <a:gd name="connsiteX4-303" fmla="*/ 1291014 w 1402758"/>
                  <a:gd name="connsiteY4-304" fmla="*/ 53227 h 2548777"/>
                  <a:gd name="connsiteX5-305" fmla="*/ 629026 w 1402758"/>
                  <a:gd name="connsiteY5-306" fmla="*/ 1053352 h 2548777"/>
                  <a:gd name="connsiteX0-307" fmla="*/ 595689 w 1291765"/>
                  <a:gd name="connsiteY0-308" fmla="*/ 2495620 h 2495620"/>
                  <a:gd name="connsiteX1-309" fmla="*/ 580608 w 1291765"/>
                  <a:gd name="connsiteY1-310" fmla="*/ 1094651 h 2495620"/>
                  <a:gd name="connsiteX2-311" fmla="*/ 114677 w 1291765"/>
                  <a:gd name="connsiteY2-312" fmla="*/ 97701 h 2495620"/>
                  <a:gd name="connsiteX3-313" fmla="*/ 525838 w 1291765"/>
                  <a:gd name="connsiteY3-314" fmla="*/ 1091476 h 2495620"/>
                  <a:gd name="connsiteX4-315" fmla="*/ 1291014 w 1291765"/>
                  <a:gd name="connsiteY4-316" fmla="*/ 70 h 2495620"/>
                  <a:gd name="connsiteX5-317" fmla="*/ 674270 w 1291765"/>
                  <a:gd name="connsiteY5-318" fmla="*/ 1038295 h 2495620"/>
                  <a:gd name="connsiteX0-319" fmla="*/ 595689 w 1291602"/>
                  <a:gd name="connsiteY0-320" fmla="*/ 2496473 h 2496473"/>
                  <a:gd name="connsiteX1-321" fmla="*/ 580608 w 1291602"/>
                  <a:gd name="connsiteY1-322" fmla="*/ 1095504 h 2496473"/>
                  <a:gd name="connsiteX2-323" fmla="*/ 114677 w 1291602"/>
                  <a:gd name="connsiteY2-324" fmla="*/ 98554 h 2496473"/>
                  <a:gd name="connsiteX3-325" fmla="*/ 525838 w 1291602"/>
                  <a:gd name="connsiteY3-326" fmla="*/ 1092329 h 2496473"/>
                  <a:gd name="connsiteX4-327" fmla="*/ 1291014 w 1291602"/>
                  <a:gd name="connsiteY4-328" fmla="*/ 923 h 2496473"/>
                  <a:gd name="connsiteX5-329" fmla="*/ 652840 w 1291602"/>
                  <a:gd name="connsiteY5-330" fmla="*/ 905799 h 2496473"/>
                  <a:gd name="connsiteX6-331" fmla="*/ 674270 w 1291602"/>
                  <a:gd name="connsiteY6-332" fmla="*/ 1039148 h 2496473"/>
                  <a:gd name="connsiteX0-333" fmla="*/ 595689 w 1291879"/>
                  <a:gd name="connsiteY0-334" fmla="*/ 2495621 h 2495621"/>
                  <a:gd name="connsiteX1-335" fmla="*/ 580608 w 1291879"/>
                  <a:gd name="connsiteY1-336" fmla="*/ 1094652 h 2495621"/>
                  <a:gd name="connsiteX2-337" fmla="*/ 114677 w 1291879"/>
                  <a:gd name="connsiteY2-338" fmla="*/ 97702 h 2495621"/>
                  <a:gd name="connsiteX3-339" fmla="*/ 525838 w 1291879"/>
                  <a:gd name="connsiteY3-340" fmla="*/ 1091477 h 2495621"/>
                  <a:gd name="connsiteX4-341" fmla="*/ 1291014 w 1291879"/>
                  <a:gd name="connsiteY4-342" fmla="*/ 71 h 2495621"/>
                  <a:gd name="connsiteX5-343" fmla="*/ 674270 w 1291879"/>
                  <a:gd name="connsiteY5-344" fmla="*/ 1038296 h 2495621"/>
                  <a:gd name="connsiteX0-345" fmla="*/ 595689 w 1295478"/>
                  <a:gd name="connsiteY0-346" fmla="*/ 2495606 h 2495606"/>
                  <a:gd name="connsiteX1-347" fmla="*/ 580608 w 1295478"/>
                  <a:gd name="connsiteY1-348" fmla="*/ 1094637 h 2495606"/>
                  <a:gd name="connsiteX2-349" fmla="*/ 114677 w 1295478"/>
                  <a:gd name="connsiteY2-350" fmla="*/ 97687 h 2495606"/>
                  <a:gd name="connsiteX3-351" fmla="*/ 525838 w 1295478"/>
                  <a:gd name="connsiteY3-352" fmla="*/ 1091462 h 2495606"/>
                  <a:gd name="connsiteX4-353" fmla="*/ 1291014 w 1295478"/>
                  <a:gd name="connsiteY4-354" fmla="*/ 56 h 2495606"/>
                  <a:gd name="connsiteX5-355" fmla="*/ 826670 w 1295478"/>
                  <a:gd name="connsiteY5-356" fmla="*/ 1145437 h 2495606"/>
                  <a:gd name="connsiteX0-357" fmla="*/ 595689 w 1291734"/>
                  <a:gd name="connsiteY0-358" fmla="*/ 2495579 h 2495579"/>
                  <a:gd name="connsiteX1-359" fmla="*/ 580608 w 1291734"/>
                  <a:gd name="connsiteY1-360" fmla="*/ 1094610 h 2495579"/>
                  <a:gd name="connsiteX2-361" fmla="*/ 114677 w 1291734"/>
                  <a:gd name="connsiteY2-362" fmla="*/ 97660 h 2495579"/>
                  <a:gd name="connsiteX3-363" fmla="*/ 525838 w 1291734"/>
                  <a:gd name="connsiteY3-364" fmla="*/ 1091435 h 2495579"/>
                  <a:gd name="connsiteX4-365" fmla="*/ 1291014 w 1291734"/>
                  <a:gd name="connsiteY4-366" fmla="*/ 29 h 2495579"/>
                  <a:gd name="connsiteX5-367" fmla="*/ 662364 w 1291734"/>
                  <a:gd name="connsiteY5-368" fmla="*/ 1057304 h 2495579"/>
                  <a:gd name="connsiteX0-369" fmla="*/ 482512 w 1179310"/>
                  <a:gd name="connsiteY0-370" fmla="*/ 2495556 h 2495556"/>
                  <a:gd name="connsiteX1-371" fmla="*/ 467431 w 1179310"/>
                  <a:gd name="connsiteY1-372" fmla="*/ 1094587 h 2495556"/>
                  <a:gd name="connsiteX2-373" fmla="*/ 1500 w 1179310"/>
                  <a:gd name="connsiteY2-374" fmla="*/ 97637 h 2495556"/>
                  <a:gd name="connsiteX3-375" fmla="*/ 350749 w 1179310"/>
                  <a:gd name="connsiteY3-376" fmla="*/ 1072362 h 2495556"/>
                  <a:gd name="connsiteX4-377" fmla="*/ 1177837 w 1179310"/>
                  <a:gd name="connsiteY4-378" fmla="*/ 6 h 2495556"/>
                  <a:gd name="connsiteX5-379" fmla="*/ 549187 w 1179310"/>
                  <a:gd name="connsiteY5-380" fmla="*/ 1057281 h 2495556"/>
                  <a:gd name="connsiteX0-381" fmla="*/ 482858 w 1179656"/>
                  <a:gd name="connsiteY0-382" fmla="*/ 2495556 h 2495556"/>
                  <a:gd name="connsiteX1-383" fmla="*/ 482065 w 1179656"/>
                  <a:gd name="connsiteY1-384" fmla="*/ 1004099 h 2495556"/>
                  <a:gd name="connsiteX2-385" fmla="*/ 1846 w 1179656"/>
                  <a:gd name="connsiteY2-386" fmla="*/ 97637 h 2495556"/>
                  <a:gd name="connsiteX3-387" fmla="*/ 351095 w 1179656"/>
                  <a:gd name="connsiteY3-388" fmla="*/ 1072362 h 2495556"/>
                  <a:gd name="connsiteX4-389" fmla="*/ 1178183 w 1179656"/>
                  <a:gd name="connsiteY4-390" fmla="*/ 6 h 2495556"/>
                  <a:gd name="connsiteX5-391" fmla="*/ 549533 w 1179656"/>
                  <a:gd name="connsiteY5-392" fmla="*/ 1057281 h 2495556"/>
                  <a:gd name="connsiteX0-393" fmla="*/ 482858 w 1180436"/>
                  <a:gd name="connsiteY0-394" fmla="*/ 2495588 h 2495588"/>
                  <a:gd name="connsiteX1-395" fmla="*/ 482065 w 1180436"/>
                  <a:gd name="connsiteY1-396" fmla="*/ 1004131 h 2495588"/>
                  <a:gd name="connsiteX2-397" fmla="*/ 1846 w 1180436"/>
                  <a:gd name="connsiteY2-398" fmla="*/ 97669 h 2495588"/>
                  <a:gd name="connsiteX3-399" fmla="*/ 351095 w 1180436"/>
                  <a:gd name="connsiteY3-400" fmla="*/ 1072394 h 2495588"/>
                  <a:gd name="connsiteX4-401" fmla="*/ 1178183 w 1180436"/>
                  <a:gd name="connsiteY4-402" fmla="*/ 38 h 2495588"/>
                  <a:gd name="connsiteX5-403" fmla="*/ 590015 w 1180436"/>
                  <a:gd name="connsiteY5-404" fmla="*/ 1033500 h 2495588"/>
                  <a:gd name="connsiteX0-405" fmla="*/ 482549 w 1179961"/>
                  <a:gd name="connsiteY0-406" fmla="*/ 2495566 h 2495566"/>
                  <a:gd name="connsiteX1-407" fmla="*/ 481756 w 1179961"/>
                  <a:gd name="connsiteY1-408" fmla="*/ 1004109 h 2495566"/>
                  <a:gd name="connsiteX2-409" fmla="*/ 1537 w 1179961"/>
                  <a:gd name="connsiteY2-410" fmla="*/ 97647 h 2495566"/>
                  <a:gd name="connsiteX3-411" fmla="*/ 360311 w 1179961"/>
                  <a:gd name="connsiteY3-412" fmla="*/ 1058085 h 2495566"/>
                  <a:gd name="connsiteX4-413" fmla="*/ 1177874 w 1179961"/>
                  <a:gd name="connsiteY4-414" fmla="*/ 16 h 2495566"/>
                  <a:gd name="connsiteX5-415" fmla="*/ 589706 w 1179961"/>
                  <a:gd name="connsiteY5-416" fmla="*/ 1033478 h 2495566"/>
                  <a:gd name="connsiteX0-417" fmla="*/ 590850 w 1288262"/>
                  <a:gd name="connsiteY0-418" fmla="*/ 2495566 h 2495566"/>
                  <a:gd name="connsiteX1-419" fmla="*/ 590057 w 1288262"/>
                  <a:gd name="connsiteY1-420" fmla="*/ 1004109 h 2495566"/>
                  <a:gd name="connsiteX2-421" fmla="*/ 109838 w 1288262"/>
                  <a:gd name="connsiteY2-422" fmla="*/ 97647 h 2495566"/>
                  <a:gd name="connsiteX3-423" fmla="*/ 468612 w 1288262"/>
                  <a:gd name="connsiteY3-424" fmla="*/ 1058085 h 2495566"/>
                  <a:gd name="connsiteX4-425" fmla="*/ 1286175 w 1288262"/>
                  <a:gd name="connsiteY4-426" fmla="*/ 16 h 2495566"/>
                  <a:gd name="connsiteX5-427" fmla="*/ 698007 w 1288262"/>
                  <a:gd name="connsiteY5-428" fmla="*/ 1033478 h 2495566"/>
                  <a:gd name="connsiteX0-429" fmla="*/ 673392 w 1370804"/>
                  <a:gd name="connsiteY0-430" fmla="*/ 2495566 h 2495566"/>
                  <a:gd name="connsiteX1-431" fmla="*/ 672599 w 1370804"/>
                  <a:gd name="connsiteY1-432" fmla="*/ 1004109 h 2495566"/>
                  <a:gd name="connsiteX2-433" fmla="*/ 99512 w 1370804"/>
                  <a:gd name="connsiteY2-434" fmla="*/ 133366 h 2495566"/>
                  <a:gd name="connsiteX3-435" fmla="*/ 551154 w 1370804"/>
                  <a:gd name="connsiteY3-436" fmla="*/ 1058085 h 2495566"/>
                  <a:gd name="connsiteX4-437" fmla="*/ 1368717 w 1370804"/>
                  <a:gd name="connsiteY4-438" fmla="*/ 16 h 2495566"/>
                  <a:gd name="connsiteX5-439" fmla="*/ 780549 w 1370804"/>
                  <a:gd name="connsiteY5-440" fmla="*/ 1033478 h 2495566"/>
                  <a:gd name="connsiteX0-441" fmla="*/ 647787 w 1345199"/>
                  <a:gd name="connsiteY0-442" fmla="*/ 2495566 h 2495566"/>
                  <a:gd name="connsiteX1-443" fmla="*/ 646994 w 1345199"/>
                  <a:gd name="connsiteY1-444" fmla="*/ 1004109 h 2495566"/>
                  <a:gd name="connsiteX2-445" fmla="*/ 102482 w 1345199"/>
                  <a:gd name="connsiteY2-446" fmla="*/ 111934 h 2495566"/>
                  <a:gd name="connsiteX3-447" fmla="*/ 525549 w 1345199"/>
                  <a:gd name="connsiteY3-448" fmla="*/ 1058085 h 2495566"/>
                  <a:gd name="connsiteX4-449" fmla="*/ 1343112 w 1345199"/>
                  <a:gd name="connsiteY4-450" fmla="*/ 16 h 2495566"/>
                  <a:gd name="connsiteX5-451" fmla="*/ 754944 w 1345199"/>
                  <a:gd name="connsiteY5-452" fmla="*/ 1033478 h 2495566"/>
                  <a:gd name="connsiteX0-453" fmla="*/ 629733 w 1327145"/>
                  <a:gd name="connsiteY0-454" fmla="*/ 2495566 h 2495566"/>
                  <a:gd name="connsiteX1-455" fmla="*/ 628940 w 1327145"/>
                  <a:gd name="connsiteY1-456" fmla="*/ 1004109 h 2495566"/>
                  <a:gd name="connsiteX2-457" fmla="*/ 84428 w 1327145"/>
                  <a:gd name="connsiteY2-458" fmla="*/ 111934 h 2495566"/>
                  <a:gd name="connsiteX3-459" fmla="*/ 507495 w 1327145"/>
                  <a:gd name="connsiteY3-460" fmla="*/ 1058085 h 2495566"/>
                  <a:gd name="connsiteX4-461" fmla="*/ 1325058 w 1327145"/>
                  <a:gd name="connsiteY4-462" fmla="*/ 16 h 2495566"/>
                  <a:gd name="connsiteX5-463" fmla="*/ 736890 w 1327145"/>
                  <a:gd name="connsiteY5-464" fmla="*/ 1033478 h 2495566"/>
                  <a:gd name="connsiteX0-465" fmla="*/ 647786 w 1345198"/>
                  <a:gd name="connsiteY0-466" fmla="*/ 2495566 h 2495566"/>
                  <a:gd name="connsiteX1-467" fmla="*/ 646993 w 1345198"/>
                  <a:gd name="connsiteY1-468" fmla="*/ 1004109 h 2495566"/>
                  <a:gd name="connsiteX2-469" fmla="*/ 102481 w 1345198"/>
                  <a:gd name="connsiteY2-470" fmla="*/ 111934 h 2495566"/>
                  <a:gd name="connsiteX3-471" fmla="*/ 525548 w 1345198"/>
                  <a:gd name="connsiteY3-472" fmla="*/ 1058085 h 2495566"/>
                  <a:gd name="connsiteX4-473" fmla="*/ 1343111 w 1345198"/>
                  <a:gd name="connsiteY4-474" fmla="*/ 16 h 2495566"/>
                  <a:gd name="connsiteX5-475" fmla="*/ 754943 w 1345198"/>
                  <a:gd name="connsiteY5-476" fmla="*/ 1033478 h 2495566"/>
                  <a:gd name="connsiteX0-477" fmla="*/ 687819 w 1385231"/>
                  <a:gd name="connsiteY0-478" fmla="*/ 2495566 h 2495566"/>
                  <a:gd name="connsiteX1-479" fmla="*/ 687026 w 1385231"/>
                  <a:gd name="connsiteY1-480" fmla="*/ 1004109 h 2495566"/>
                  <a:gd name="connsiteX2-481" fmla="*/ 142514 w 1385231"/>
                  <a:gd name="connsiteY2-482" fmla="*/ 111934 h 2495566"/>
                  <a:gd name="connsiteX3-483" fmla="*/ 565581 w 1385231"/>
                  <a:gd name="connsiteY3-484" fmla="*/ 1058085 h 2495566"/>
                  <a:gd name="connsiteX4-485" fmla="*/ 1383144 w 1385231"/>
                  <a:gd name="connsiteY4-486" fmla="*/ 16 h 2495566"/>
                  <a:gd name="connsiteX5-487" fmla="*/ 794976 w 1385231"/>
                  <a:gd name="connsiteY5-488" fmla="*/ 1033478 h 2495566"/>
                  <a:gd name="connsiteX0-489" fmla="*/ 675000 w 1372412"/>
                  <a:gd name="connsiteY0-490" fmla="*/ 2495566 h 2495566"/>
                  <a:gd name="connsiteX1-491" fmla="*/ 674207 w 1372412"/>
                  <a:gd name="connsiteY1-492" fmla="*/ 1004109 h 2495566"/>
                  <a:gd name="connsiteX2-493" fmla="*/ 129695 w 1372412"/>
                  <a:gd name="connsiteY2-494" fmla="*/ 111934 h 2495566"/>
                  <a:gd name="connsiteX3-495" fmla="*/ 552762 w 1372412"/>
                  <a:gd name="connsiteY3-496" fmla="*/ 1058085 h 2495566"/>
                  <a:gd name="connsiteX4-497" fmla="*/ 1370325 w 1372412"/>
                  <a:gd name="connsiteY4-498" fmla="*/ 16 h 2495566"/>
                  <a:gd name="connsiteX5-499" fmla="*/ 782157 w 1372412"/>
                  <a:gd name="connsiteY5-500" fmla="*/ 1033478 h 2495566"/>
                  <a:gd name="connsiteX0-501" fmla="*/ 675000 w 1502594"/>
                  <a:gd name="connsiteY0-502" fmla="*/ 2546661 h 2546661"/>
                  <a:gd name="connsiteX1-503" fmla="*/ 674207 w 1502594"/>
                  <a:gd name="connsiteY1-504" fmla="*/ 1055204 h 2546661"/>
                  <a:gd name="connsiteX2-505" fmla="*/ 129695 w 1502594"/>
                  <a:gd name="connsiteY2-506" fmla="*/ 163029 h 2546661"/>
                  <a:gd name="connsiteX3-507" fmla="*/ 552762 w 1502594"/>
                  <a:gd name="connsiteY3-508" fmla="*/ 1109180 h 2546661"/>
                  <a:gd name="connsiteX4-509" fmla="*/ 1370325 w 1502594"/>
                  <a:gd name="connsiteY4-510" fmla="*/ 51111 h 2546661"/>
                  <a:gd name="connsiteX5-511" fmla="*/ 782157 w 1502594"/>
                  <a:gd name="connsiteY5-512" fmla="*/ 1084573 h 2546661"/>
                  <a:gd name="connsiteX0-513" fmla="*/ 645869 w 1473463"/>
                  <a:gd name="connsiteY0-514" fmla="*/ 2546661 h 2546661"/>
                  <a:gd name="connsiteX1-515" fmla="*/ 645076 w 1473463"/>
                  <a:gd name="connsiteY1-516" fmla="*/ 1055204 h 2546661"/>
                  <a:gd name="connsiteX2-517" fmla="*/ 100564 w 1473463"/>
                  <a:gd name="connsiteY2-518" fmla="*/ 163029 h 2546661"/>
                  <a:gd name="connsiteX3-519" fmla="*/ 523631 w 1473463"/>
                  <a:gd name="connsiteY3-520" fmla="*/ 1109180 h 2546661"/>
                  <a:gd name="connsiteX4-521" fmla="*/ 1341194 w 1473463"/>
                  <a:gd name="connsiteY4-522" fmla="*/ 51111 h 2546661"/>
                  <a:gd name="connsiteX5-523" fmla="*/ 753026 w 1473463"/>
                  <a:gd name="connsiteY5-524" fmla="*/ 1084573 h 2546661"/>
                  <a:gd name="connsiteX0-525" fmla="*/ 648747 w 1476341"/>
                  <a:gd name="connsiteY0-526" fmla="*/ 2546661 h 2546661"/>
                  <a:gd name="connsiteX1-527" fmla="*/ 647954 w 1476341"/>
                  <a:gd name="connsiteY1-528" fmla="*/ 1055204 h 2546661"/>
                  <a:gd name="connsiteX2-529" fmla="*/ 103442 w 1476341"/>
                  <a:gd name="connsiteY2-530" fmla="*/ 163029 h 2546661"/>
                  <a:gd name="connsiteX3-531" fmla="*/ 526509 w 1476341"/>
                  <a:gd name="connsiteY3-532" fmla="*/ 1109180 h 2546661"/>
                  <a:gd name="connsiteX4-533" fmla="*/ 1344072 w 1476341"/>
                  <a:gd name="connsiteY4-534" fmla="*/ 51111 h 2546661"/>
                  <a:gd name="connsiteX5-535" fmla="*/ 755904 w 1476341"/>
                  <a:gd name="connsiteY5-536" fmla="*/ 1084573 h 2546661"/>
                  <a:gd name="connsiteX0-537" fmla="*/ 648747 w 1476341"/>
                  <a:gd name="connsiteY0-538" fmla="*/ 2546661 h 2546661"/>
                  <a:gd name="connsiteX1-539" fmla="*/ 647954 w 1476341"/>
                  <a:gd name="connsiteY1-540" fmla="*/ 1055204 h 2546661"/>
                  <a:gd name="connsiteX2-541" fmla="*/ 103442 w 1476341"/>
                  <a:gd name="connsiteY2-542" fmla="*/ 163029 h 2546661"/>
                  <a:gd name="connsiteX3-543" fmla="*/ 526509 w 1476341"/>
                  <a:gd name="connsiteY3-544" fmla="*/ 1109180 h 2546661"/>
                  <a:gd name="connsiteX4-545" fmla="*/ 1344072 w 1476341"/>
                  <a:gd name="connsiteY4-546" fmla="*/ 51111 h 2546661"/>
                  <a:gd name="connsiteX5-547" fmla="*/ 755904 w 1476341"/>
                  <a:gd name="connsiteY5-548" fmla="*/ 1084573 h 2546661"/>
                  <a:gd name="connsiteX6-549" fmla="*/ 755903 w 1476341"/>
                  <a:gd name="connsiteY6-550" fmla="*/ 1079812 h 2546661"/>
                  <a:gd name="connsiteX0-551" fmla="*/ 648747 w 1476341"/>
                  <a:gd name="connsiteY0-552" fmla="*/ 2546661 h 2546661"/>
                  <a:gd name="connsiteX1-553" fmla="*/ 647954 w 1476341"/>
                  <a:gd name="connsiteY1-554" fmla="*/ 1055204 h 2546661"/>
                  <a:gd name="connsiteX2-555" fmla="*/ 103442 w 1476341"/>
                  <a:gd name="connsiteY2-556" fmla="*/ 163029 h 2546661"/>
                  <a:gd name="connsiteX3-557" fmla="*/ 526509 w 1476341"/>
                  <a:gd name="connsiteY3-558" fmla="*/ 1109180 h 2546661"/>
                  <a:gd name="connsiteX4-559" fmla="*/ 1344072 w 1476341"/>
                  <a:gd name="connsiteY4-560" fmla="*/ 51111 h 2546661"/>
                  <a:gd name="connsiteX5-561" fmla="*/ 755904 w 1476341"/>
                  <a:gd name="connsiteY5-562" fmla="*/ 1084573 h 2546661"/>
                  <a:gd name="connsiteX6-563" fmla="*/ 665416 w 1476341"/>
                  <a:gd name="connsiteY6-564" fmla="*/ 1153630 h 2546661"/>
                  <a:gd name="connsiteX0-565" fmla="*/ 648747 w 1476341"/>
                  <a:gd name="connsiteY0-566" fmla="*/ 2546661 h 2546661"/>
                  <a:gd name="connsiteX1-567" fmla="*/ 647954 w 1476341"/>
                  <a:gd name="connsiteY1-568" fmla="*/ 1055204 h 2546661"/>
                  <a:gd name="connsiteX2-569" fmla="*/ 103442 w 1476341"/>
                  <a:gd name="connsiteY2-570" fmla="*/ 163029 h 2546661"/>
                  <a:gd name="connsiteX3-571" fmla="*/ 526509 w 1476341"/>
                  <a:gd name="connsiteY3-572" fmla="*/ 1109180 h 2546661"/>
                  <a:gd name="connsiteX4-573" fmla="*/ 1344072 w 1476341"/>
                  <a:gd name="connsiteY4-574" fmla="*/ 51111 h 2546661"/>
                  <a:gd name="connsiteX5-575" fmla="*/ 755904 w 1476341"/>
                  <a:gd name="connsiteY5-576" fmla="*/ 1084573 h 2546661"/>
                  <a:gd name="connsiteX6-577" fmla="*/ 624935 w 1476341"/>
                  <a:gd name="connsiteY6-578" fmla="*/ 948843 h 2546661"/>
                  <a:gd name="connsiteX0-579" fmla="*/ 648747 w 1473490"/>
                  <a:gd name="connsiteY0-580" fmla="*/ 2546661 h 2546661"/>
                  <a:gd name="connsiteX1-581" fmla="*/ 647954 w 1473490"/>
                  <a:gd name="connsiteY1-582" fmla="*/ 1055204 h 2546661"/>
                  <a:gd name="connsiteX2-583" fmla="*/ 103442 w 1473490"/>
                  <a:gd name="connsiteY2-584" fmla="*/ 163029 h 2546661"/>
                  <a:gd name="connsiteX3-585" fmla="*/ 526509 w 1473490"/>
                  <a:gd name="connsiteY3-586" fmla="*/ 1109180 h 2546661"/>
                  <a:gd name="connsiteX4-587" fmla="*/ 1344072 w 1473490"/>
                  <a:gd name="connsiteY4-588" fmla="*/ 51111 h 2546661"/>
                  <a:gd name="connsiteX5-589" fmla="*/ 755904 w 1473490"/>
                  <a:gd name="connsiteY5-590" fmla="*/ 1084573 h 2546661"/>
                  <a:gd name="connsiteX6-591" fmla="*/ 624935 w 1473490"/>
                  <a:gd name="connsiteY6-592" fmla="*/ 948843 h 2546661"/>
                  <a:gd name="connsiteX0-593" fmla="*/ 648747 w 1477073"/>
                  <a:gd name="connsiteY0-594" fmla="*/ 2546661 h 2546661"/>
                  <a:gd name="connsiteX1-595" fmla="*/ 647954 w 1477073"/>
                  <a:gd name="connsiteY1-596" fmla="*/ 1055204 h 2546661"/>
                  <a:gd name="connsiteX2-597" fmla="*/ 103442 w 1477073"/>
                  <a:gd name="connsiteY2-598" fmla="*/ 163029 h 2546661"/>
                  <a:gd name="connsiteX3-599" fmla="*/ 526509 w 1477073"/>
                  <a:gd name="connsiteY3-600" fmla="*/ 1109180 h 2546661"/>
                  <a:gd name="connsiteX4-601" fmla="*/ 1344072 w 1477073"/>
                  <a:gd name="connsiteY4-602" fmla="*/ 51111 h 2546661"/>
                  <a:gd name="connsiteX5-603" fmla="*/ 755904 w 1477073"/>
                  <a:gd name="connsiteY5-604" fmla="*/ 1084573 h 2546661"/>
                  <a:gd name="connsiteX6-605" fmla="*/ 624935 w 1477073"/>
                  <a:gd name="connsiteY6-606" fmla="*/ 948843 h 2546661"/>
                  <a:gd name="connsiteX0-607" fmla="*/ 648747 w 1467966"/>
                  <a:gd name="connsiteY0-608" fmla="*/ 2534924 h 2534924"/>
                  <a:gd name="connsiteX1-609" fmla="*/ 647954 w 1467966"/>
                  <a:gd name="connsiteY1-610" fmla="*/ 1043467 h 2534924"/>
                  <a:gd name="connsiteX2-611" fmla="*/ 103442 w 1467966"/>
                  <a:gd name="connsiteY2-612" fmla="*/ 151292 h 2534924"/>
                  <a:gd name="connsiteX3-613" fmla="*/ 526509 w 1467966"/>
                  <a:gd name="connsiteY3-614" fmla="*/ 1097443 h 2534924"/>
                  <a:gd name="connsiteX4-615" fmla="*/ 1344072 w 1467966"/>
                  <a:gd name="connsiteY4-616" fmla="*/ 39374 h 2534924"/>
                  <a:gd name="connsiteX5-617" fmla="*/ 755904 w 1467966"/>
                  <a:gd name="connsiteY5-618" fmla="*/ 1072836 h 2534924"/>
                  <a:gd name="connsiteX6-619" fmla="*/ 624935 w 1467966"/>
                  <a:gd name="connsiteY6-620" fmla="*/ 937106 h 2534924"/>
                  <a:gd name="connsiteX0-621" fmla="*/ 631614 w 1450833"/>
                  <a:gd name="connsiteY0-622" fmla="*/ 2534924 h 2534924"/>
                  <a:gd name="connsiteX1-623" fmla="*/ 630821 w 1450833"/>
                  <a:gd name="connsiteY1-624" fmla="*/ 1043467 h 2534924"/>
                  <a:gd name="connsiteX2-625" fmla="*/ 86309 w 1450833"/>
                  <a:gd name="connsiteY2-626" fmla="*/ 151292 h 2534924"/>
                  <a:gd name="connsiteX3-627" fmla="*/ 509376 w 1450833"/>
                  <a:gd name="connsiteY3-628" fmla="*/ 1097443 h 2534924"/>
                  <a:gd name="connsiteX4-629" fmla="*/ 1326939 w 1450833"/>
                  <a:gd name="connsiteY4-630" fmla="*/ 39374 h 2534924"/>
                  <a:gd name="connsiteX5-631" fmla="*/ 738771 w 1450833"/>
                  <a:gd name="connsiteY5-632" fmla="*/ 1072836 h 2534924"/>
                  <a:gd name="connsiteX6-633" fmla="*/ 607802 w 1450833"/>
                  <a:gd name="connsiteY6-634" fmla="*/ 937106 h 2534924"/>
                  <a:gd name="connsiteX0-635" fmla="*/ 655497 w 1474716"/>
                  <a:gd name="connsiteY0-636" fmla="*/ 2534924 h 2534924"/>
                  <a:gd name="connsiteX1-637" fmla="*/ 654704 w 1474716"/>
                  <a:gd name="connsiteY1-638" fmla="*/ 1043467 h 2534924"/>
                  <a:gd name="connsiteX2-639" fmla="*/ 110192 w 1474716"/>
                  <a:gd name="connsiteY2-640" fmla="*/ 151292 h 2534924"/>
                  <a:gd name="connsiteX3-641" fmla="*/ 533259 w 1474716"/>
                  <a:gd name="connsiteY3-642" fmla="*/ 1097443 h 2534924"/>
                  <a:gd name="connsiteX4-643" fmla="*/ 1350822 w 1474716"/>
                  <a:gd name="connsiteY4-644" fmla="*/ 39374 h 2534924"/>
                  <a:gd name="connsiteX5-645" fmla="*/ 762654 w 1474716"/>
                  <a:gd name="connsiteY5-646" fmla="*/ 1072836 h 2534924"/>
                  <a:gd name="connsiteX6-647" fmla="*/ 631685 w 1474716"/>
                  <a:gd name="connsiteY6-648" fmla="*/ 937106 h 2534924"/>
                  <a:gd name="connsiteX0-649" fmla="*/ 680903 w 1500122"/>
                  <a:gd name="connsiteY0-650" fmla="*/ 2534924 h 2534924"/>
                  <a:gd name="connsiteX1-651" fmla="*/ 680110 w 1500122"/>
                  <a:gd name="connsiteY1-652" fmla="*/ 1043467 h 2534924"/>
                  <a:gd name="connsiteX2-653" fmla="*/ 135598 w 1500122"/>
                  <a:gd name="connsiteY2-654" fmla="*/ 151292 h 2534924"/>
                  <a:gd name="connsiteX3-655" fmla="*/ 558665 w 1500122"/>
                  <a:gd name="connsiteY3-656" fmla="*/ 1097443 h 2534924"/>
                  <a:gd name="connsiteX4-657" fmla="*/ 1376228 w 1500122"/>
                  <a:gd name="connsiteY4-658" fmla="*/ 39374 h 2534924"/>
                  <a:gd name="connsiteX5-659" fmla="*/ 788060 w 1500122"/>
                  <a:gd name="connsiteY5-660" fmla="*/ 1072836 h 2534924"/>
                  <a:gd name="connsiteX6-661" fmla="*/ 657091 w 1500122"/>
                  <a:gd name="connsiteY6-662" fmla="*/ 937106 h 2534924"/>
                  <a:gd name="connsiteX0-663" fmla="*/ 679919 w 1499138"/>
                  <a:gd name="connsiteY0-664" fmla="*/ 2534924 h 2534924"/>
                  <a:gd name="connsiteX1-665" fmla="*/ 679126 w 1499138"/>
                  <a:gd name="connsiteY1-666" fmla="*/ 1043467 h 2534924"/>
                  <a:gd name="connsiteX2-667" fmla="*/ 134614 w 1499138"/>
                  <a:gd name="connsiteY2-668" fmla="*/ 151292 h 2534924"/>
                  <a:gd name="connsiteX3-669" fmla="*/ 557681 w 1499138"/>
                  <a:gd name="connsiteY3-670" fmla="*/ 1097443 h 2534924"/>
                  <a:gd name="connsiteX4-671" fmla="*/ 1375244 w 1499138"/>
                  <a:gd name="connsiteY4-672" fmla="*/ 39374 h 2534924"/>
                  <a:gd name="connsiteX5-673" fmla="*/ 787076 w 1499138"/>
                  <a:gd name="connsiteY5-674" fmla="*/ 1072836 h 2534924"/>
                  <a:gd name="connsiteX6-675" fmla="*/ 656107 w 1499138"/>
                  <a:gd name="connsiteY6-676" fmla="*/ 937106 h 2534924"/>
                  <a:gd name="connsiteX0-677" fmla="*/ 661317 w 1480536"/>
                  <a:gd name="connsiteY0-678" fmla="*/ 2534924 h 2534924"/>
                  <a:gd name="connsiteX1-679" fmla="*/ 660524 w 1480536"/>
                  <a:gd name="connsiteY1-680" fmla="*/ 1043467 h 2534924"/>
                  <a:gd name="connsiteX2-681" fmla="*/ 116012 w 1480536"/>
                  <a:gd name="connsiteY2-682" fmla="*/ 151292 h 2534924"/>
                  <a:gd name="connsiteX3-683" fmla="*/ 539079 w 1480536"/>
                  <a:gd name="connsiteY3-684" fmla="*/ 1097443 h 2534924"/>
                  <a:gd name="connsiteX4-685" fmla="*/ 1356642 w 1480536"/>
                  <a:gd name="connsiteY4-686" fmla="*/ 39374 h 2534924"/>
                  <a:gd name="connsiteX5-687" fmla="*/ 768474 w 1480536"/>
                  <a:gd name="connsiteY5-688" fmla="*/ 1072836 h 2534924"/>
                  <a:gd name="connsiteX6-689" fmla="*/ 637505 w 1480536"/>
                  <a:gd name="connsiteY6-690" fmla="*/ 937106 h 2534924"/>
                  <a:gd name="connsiteX0-691" fmla="*/ 654531 w 1473750"/>
                  <a:gd name="connsiteY0-692" fmla="*/ 2534924 h 2534924"/>
                  <a:gd name="connsiteX1-693" fmla="*/ 653738 w 1473750"/>
                  <a:gd name="connsiteY1-694" fmla="*/ 1043467 h 2534924"/>
                  <a:gd name="connsiteX2-695" fmla="*/ 109226 w 1473750"/>
                  <a:gd name="connsiteY2-696" fmla="*/ 151292 h 2534924"/>
                  <a:gd name="connsiteX3-697" fmla="*/ 532293 w 1473750"/>
                  <a:gd name="connsiteY3-698" fmla="*/ 1097443 h 2534924"/>
                  <a:gd name="connsiteX4-699" fmla="*/ 1349856 w 1473750"/>
                  <a:gd name="connsiteY4-700" fmla="*/ 39374 h 2534924"/>
                  <a:gd name="connsiteX5-701" fmla="*/ 761688 w 1473750"/>
                  <a:gd name="connsiteY5-702" fmla="*/ 1072836 h 2534924"/>
                  <a:gd name="connsiteX6-703" fmla="*/ 630719 w 1473750"/>
                  <a:gd name="connsiteY6-704" fmla="*/ 937106 h 2534924"/>
                  <a:gd name="connsiteX0-705" fmla="*/ 640881 w 1337663"/>
                  <a:gd name="connsiteY0-706" fmla="*/ 2495551 h 2495551"/>
                  <a:gd name="connsiteX1-707" fmla="*/ 640088 w 1337663"/>
                  <a:gd name="connsiteY1-708" fmla="*/ 1004094 h 2495551"/>
                  <a:gd name="connsiteX2-709" fmla="*/ 95576 w 1337663"/>
                  <a:gd name="connsiteY2-710" fmla="*/ 111919 h 2495551"/>
                  <a:gd name="connsiteX3-711" fmla="*/ 518643 w 1337663"/>
                  <a:gd name="connsiteY3-712" fmla="*/ 1058070 h 2495551"/>
                  <a:gd name="connsiteX4-713" fmla="*/ 559918 w 1337663"/>
                  <a:gd name="connsiteY4-714" fmla="*/ 1038226 h 2495551"/>
                  <a:gd name="connsiteX5-715" fmla="*/ 1336206 w 1337663"/>
                  <a:gd name="connsiteY5-716" fmla="*/ 1 h 2495551"/>
                  <a:gd name="connsiteX6-717" fmla="*/ 748038 w 1337663"/>
                  <a:gd name="connsiteY6-718" fmla="*/ 1033463 h 2495551"/>
                  <a:gd name="connsiteX7" fmla="*/ 617069 w 1337663"/>
                  <a:gd name="connsiteY7" fmla="*/ 897733 h 2495551"/>
                  <a:gd name="connsiteX0-719" fmla="*/ 640881 w 1337663"/>
                  <a:gd name="connsiteY0-720" fmla="*/ 2495551 h 2495551"/>
                  <a:gd name="connsiteX1-721" fmla="*/ 640088 w 1337663"/>
                  <a:gd name="connsiteY1-722" fmla="*/ 1004094 h 2495551"/>
                  <a:gd name="connsiteX2-723" fmla="*/ 95576 w 1337663"/>
                  <a:gd name="connsiteY2-724" fmla="*/ 111919 h 2495551"/>
                  <a:gd name="connsiteX3-725" fmla="*/ 518643 w 1337663"/>
                  <a:gd name="connsiteY3-726" fmla="*/ 1058070 h 2495551"/>
                  <a:gd name="connsiteX4-727" fmla="*/ 559918 w 1337663"/>
                  <a:gd name="connsiteY4-728" fmla="*/ 1038226 h 2495551"/>
                  <a:gd name="connsiteX5-729" fmla="*/ 1336206 w 1337663"/>
                  <a:gd name="connsiteY5-730" fmla="*/ 1 h 2495551"/>
                  <a:gd name="connsiteX6-731" fmla="*/ 748038 w 1337663"/>
                  <a:gd name="connsiteY6-732" fmla="*/ 1033463 h 2495551"/>
                  <a:gd name="connsiteX7-733" fmla="*/ 617069 w 1337663"/>
                  <a:gd name="connsiteY7-734" fmla="*/ 897733 h 2495551"/>
                  <a:gd name="connsiteX0-735" fmla="*/ 640881 w 1337663"/>
                  <a:gd name="connsiteY0-736" fmla="*/ 2495551 h 2495551"/>
                  <a:gd name="connsiteX1-737" fmla="*/ 640088 w 1337663"/>
                  <a:gd name="connsiteY1-738" fmla="*/ 1004094 h 2495551"/>
                  <a:gd name="connsiteX2-739" fmla="*/ 95576 w 1337663"/>
                  <a:gd name="connsiteY2-740" fmla="*/ 111919 h 2495551"/>
                  <a:gd name="connsiteX3-741" fmla="*/ 518643 w 1337663"/>
                  <a:gd name="connsiteY3-742" fmla="*/ 1058070 h 2495551"/>
                  <a:gd name="connsiteX4-743" fmla="*/ 559918 w 1337663"/>
                  <a:gd name="connsiteY4-744" fmla="*/ 1038226 h 2495551"/>
                  <a:gd name="connsiteX5-745" fmla="*/ 1336206 w 1337663"/>
                  <a:gd name="connsiteY5-746" fmla="*/ 1 h 2495551"/>
                  <a:gd name="connsiteX6-747" fmla="*/ 748038 w 1337663"/>
                  <a:gd name="connsiteY6-748" fmla="*/ 1033463 h 2495551"/>
                  <a:gd name="connsiteX7-749" fmla="*/ 617069 w 1337663"/>
                  <a:gd name="connsiteY7-750" fmla="*/ 897733 h 2495551"/>
                  <a:gd name="connsiteX0-751" fmla="*/ 640881 w 1337663"/>
                  <a:gd name="connsiteY0-752" fmla="*/ 2495551 h 2495551"/>
                  <a:gd name="connsiteX1-753" fmla="*/ 640088 w 1337663"/>
                  <a:gd name="connsiteY1-754" fmla="*/ 1004094 h 2495551"/>
                  <a:gd name="connsiteX2-755" fmla="*/ 95576 w 1337663"/>
                  <a:gd name="connsiteY2-756" fmla="*/ 111919 h 2495551"/>
                  <a:gd name="connsiteX3-757" fmla="*/ 518643 w 1337663"/>
                  <a:gd name="connsiteY3-758" fmla="*/ 1058070 h 2495551"/>
                  <a:gd name="connsiteX4-759" fmla="*/ 559918 w 1337663"/>
                  <a:gd name="connsiteY4-760" fmla="*/ 1038226 h 2495551"/>
                  <a:gd name="connsiteX5-761" fmla="*/ 1336206 w 1337663"/>
                  <a:gd name="connsiteY5-762" fmla="*/ 1 h 2495551"/>
                  <a:gd name="connsiteX6-763" fmla="*/ 748038 w 1337663"/>
                  <a:gd name="connsiteY6-764" fmla="*/ 1033463 h 2495551"/>
                  <a:gd name="connsiteX7-765" fmla="*/ 617069 w 1337663"/>
                  <a:gd name="connsiteY7-766" fmla="*/ 897733 h 2495551"/>
                  <a:gd name="connsiteX0-767" fmla="*/ 640881 w 1337663"/>
                  <a:gd name="connsiteY0-768" fmla="*/ 2495551 h 2495551"/>
                  <a:gd name="connsiteX1-769" fmla="*/ 640088 w 1337663"/>
                  <a:gd name="connsiteY1-770" fmla="*/ 1004094 h 2495551"/>
                  <a:gd name="connsiteX2-771" fmla="*/ 95576 w 1337663"/>
                  <a:gd name="connsiteY2-772" fmla="*/ 111919 h 2495551"/>
                  <a:gd name="connsiteX3-773" fmla="*/ 518643 w 1337663"/>
                  <a:gd name="connsiteY3-774" fmla="*/ 1058070 h 2495551"/>
                  <a:gd name="connsiteX4-775" fmla="*/ 559918 w 1337663"/>
                  <a:gd name="connsiteY4-776" fmla="*/ 1038226 h 2495551"/>
                  <a:gd name="connsiteX5-777" fmla="*/ 1336206 w 1337663"/>
                  <a:gd name="connsiteY5-778" fmla="*/ 1 h 2495551"/>
                  <a:gd name="connsiteX6-779" fmla="*/ 748038 w 1337663"/>
                  <a:gd name="connsiteY6-780" fmla="*/ 1033463 h 2495551"/>
                  <a:gd name="connsiteX7-781" fmla="*/ 617069 w 1337663"/>
                  <a:gd name="connsiteY7-782" fmla="*/ 897733 h 2495551"/>
                  <a:gd name="connsiteX0-783" fmla="*/ 628802 w 1325584"/>
                  <a:gd name="connsiteY0-784" fmla="*/ 2495551 h 2495551"/>
                  <a:gd name="connsiteX1-785" fmla="*/ 628009 w 1325584"/>
                  <a:gd name="connsiteY1-786" fmla="*/ 1004094 h 2495551"/>
                  <a:gd name="connsiteX2-787" fmla="*/ 83497 w 1325584"/>
                  <a:gd name="connsiteY2-788" fmla="*/ 111919 h 2495551"/>
                  <a:gd name="connsiteX3-789" fmla="*/ 506564 w 1325584"/>
                  <a:gd name="connsiteY3-790" fmla="*/ 1058070 h 2495551"/>
                  <a:gd name="connsiteX4-791" fmla="*/ 547839 w 1325584"/>
                  <a:gd name="connsiteY4-792" fmla="*/ 1038226 h 2495551"/>
                  <a:gd name="connsiteX5-793" fmla="*/ 1324127 w 1325584"/>
                  <a:gd name="connsiteY5-794" fmla="*/ 1 h 2495551"/>
                  <a:gd name="connsiteX6-795" fmla="*/ 735959 w 1325584"/>
                  <a:gd name="connsiteY6-796" fmla="*/ 1033463 h 2495551"/>
                  <a:gd name="connsiteX7-797" fmla="*/ 604990 w 1325584"/>
                  <a:gd name="connsiteY7-798" fmla="*/ 897733 h 2495551"/>
                  <a:gd name="connsiteX0-799" fmla="*/ 655570 w 1352352"/>
                  <a:gd name="connsiteY0-800" fmla="*/ 2495551 h 2495551"/>
                  <a:gd name="connsiteX1-801" fmla="*/ 654777 w 1352352"/>
                  <a:gd name="connsiteY1-802" fmla="*/ 1004094 h 2495551"/>
                  <a:gd name="connsiteX2-803" fmla="*/ 110265 w 1352352"/>
                  <a:gd name="connsiteY2-804" fmla="*/ 111919 h 2495551"/>
                  <a:gd name="connsiteX3-805" fmla="*/ 533332 w 1352352"/>
                  <a:gd name="connsiteY3-806" fmla="*/ 1058070 h 2495551"/>
                  <a:gd name="connsiteX4-807" fmla="*/ 574607 w 1352352"/>
                  <a:gd name="connsiteY4-808" fmla="*/ 1038226 h 2495551"/>
                  <a:gd name="connsiteX5-809" fmla="*/ 1350895 w 1352352"/>
                  <a:gd name="connsiteY5-810" fmla="*/ 1 h 2495551"/>
                  <a:gd name="connsiteX6-811" fmla="*/ 762727 w 1352352"/>
                  <a:gd name="connsiteY6-812" fmla="*/ 1033463 h 2495551"/>
                  <a:gd name="connsiteX7-813" fmla="*/ 631758 w 1352352"/>
                  <a:gd name="connsiteY7-814" fmla="*/ 897733 h 2495551"/>
                  <a:gd name="connsiteX0-815" fmla="*/ 655238 w 1414040"/>
                  <a:gd name="connsiteY0-816" fmla="*/ 2505652 h 2505652"/>
                  <a:gd name="connsiteX1-817" fmla="*/ 654445 w 1414040"/>
                  <a:gd name="connsiteY1-818" fmla="*/ 1014195 h 2505652"/>
                  <a:gd name="connsiteX2-819" fmla="*/ 109933 w 1414040"/>
                  <a:gd name="connsiteY2-820" fmla="*/ 122020 h 2505652"/>
                  <a:gd name="connsiteX3-821" fmla="*/ 533000 w 1414040"/>
                  <a:gd name="connsiteY3-822" fmla="*/ 1068171 h 2505652"/>
                  <a:gd name="connsiteX4-823" fmla="*/ 1386281 w 1414040"/>
                  <a:gd name="connsiteY4-824" fmla="*/ 569696 h 2505652"/>
                  <a:gd name="connsiteX5-825" fmla="*/ 1350563 w 1414040"/>
                  <a:gd name="connsiteY5-826" fmla="*/ 10102 h 2505652"/>
                  <a:gd name="connsiteX6-827" fmla="*/ 762395 w 1414040"/>
                  <a:gd name="connsiteY6-828" fmla="*/ 1043564 h 2505652"/>
                  <a:gd name="connsiteX7-829" fmla="*/ 631426 w 1414040"/>
                  <a:gd name="connsiteY7-830" fmla="*/ 907834 h 2505652"/>
                  <a:gd name="connsiteX0-831" fmla="*/ 654907 w 1405669"/>
                  <a:gd name="connsiteY0-832" fmla="*/ 2518282 h 2518282"/>
                  <a:gd name="connsiteX1-833" fmla="*/ 654114 w 1405669"/>
                  <a:gd name="connsiteY1-834" fmla="*/ 1026825 h 2518282"/>
                  <a:gd name="connsiteX2-835" fmla="*/ 109602 w 1405669"/>
                  <a:gd name="connsiteY2-836" fmla="*/ 134650 h 2518282"/>
                  <a:gd name="connsiteX3-837" fmla="*/ 532669 w 1405669"/>
                  <a:gd name="connsiteY3-838" fmla="*/ 1080801 h 2518282"/>
                  <a:gd name="connsiteX4-839" fmla="*/ 1369281 w 1405669"/>
                  <a:gd name="connsiteY4-840" fmla="*/ 429926 h 2518282"/>
                  <a:gd name="connsiteX5-841" fmla="*/ 1350232 w 1405669"/>
                  <a:gd name="connsiteY5-842" fmla="*/ 22732 h 2518282"/>
                  <a:gd name="connsiteX6-843" fmla="*/ 762064 w 1405669"/>
                  <a:gd name="connsiteY6-844" fmla="*/ 1056194 h 2518282"/>
                  <a:gd name="connsiteX7-845" fmla="*/ 631095 w 1405669"/>
                  <a:gd name="connsiteY7-846" fmla="*/ 920464 h 2518282"/>
                  <a:gd name="connsiteX0-847" fmla="*/ 654907 w 1453077"/>
                  <a:gd name="connsiteY0-848" fmla="*/ 2522152 h 2522152"/>
                  <a:gd name="connsiteX1-849" fmla="*/ 654114 w 1453077"/>
                  <a:gd name="connsiteY1-850" fmla="*/ 1030695 h 2522152"/>
                  <a:gd name="connsiteX2-851" fmla="*/ 109602 w 1453077"/>
                  <a:gd name="connsiteY2-852" fmla="*/ 138520 h 2522152"/>
                  <a:gd name="connsiteX3-853" fmla="*/ 532669 w 1453077"/>
                  <a:gd name="connsiteY3-854" fmla="*/ 1084671 h 2522152"/>
                  <a:gd name="connsiteX4-855" fmla="*/ 1369281 w 1453077"/>
                  <a:gd name="connsiteY4-856" fmla="*/ 433796 h 2522152"/>
                  <a:gd name="connsiteX5-857" fmla="*/ 1354995 w 1453077"/>
                  <a:gd name="connsiteY5-858" fmla="*/ 19458 h 2522152"/>
                  <a:gd name="connsiteX6-859" fmla="*/ 762064 w 1453077"/>
                  <a:gd name="connsiteY6-860" fmla="*/ 1060064 h 2522152"/>
                  <a:gd name="connsiteX7-861" fmla="*/ 631095 w 1453077"/>
                  <a:gd name="connsiteY7-862" fmla="*/ 924334 h 2522152"/>
                  <a:gd name="connsiteX0-863" fmla="*/ 654907 w 1430197"/>
                  <a:gd name="connsiteY0-864" fmla="*/ 2529882 h 2529882"/>
                  <a:gd name="connsiteX1-865" fmla="*/ 654114 w 1430197"/>
                  <a:gd name="connsiteY1-866" fmla="*/ 1038425 h 2529882"/>
                  <a:gd name="connsiteX2-867" fmla="*/ 109602 w 1430197"/>
                  <a:gd name="connsiteY2-868" fmla="*/ 146250 h 2529882"/>
                  <a:gd name="connsiteX3-869" fmla="*/ 532669 w 1430197"/>
                  <a:gd name="connsiteY3-870" fmla="*/ 1092401 h 2529882"/>
                  <a:gd name="connsiteX4-871" fmla="*/ 1369281 w 1430197"/>
                  <a:gd name="connsiteY4-872" fmla="*/ 441526 h 2529882"/>
                  <a:gd name="connsiteX5-873" fmla="*/ 1354995 w 1430197"/>
                  <a:gd name="connsiteY5-874" fmla="*/ 27188 h 2529882"/>
                  <a:gd name="connsiteX6-875" fmla="*/ 1269269 w 1430197"/>
                  <a:gd name="connsiteY6-876" fmla="*/ 153394 h 2529882"/>
                  <a:gd name="connsiteX7-877" fmla="*/ 762064 w 1430197"/>
                  <a:gd name="connsiteY7-878" fmla="*/ 1067794 h 2529882"/>
                  <a:gd name="connsiteX8" fmla="*/ 631095 w 1430197"/>
                  <a:gd name="connsiteY8" fmla="*/ 932064 h 2529882"/>
                  <a:gd name="connsiteX0-879" fmla="*/ 654907 w 1441145"/>
                  <a:gd name="connsiteY0-880" fmla="*/ 2531567 h 2531567"/>
                  <a:gd name="connsiteX1-881" fmla="*/ 654114 w 1441145"/>
                  <a:gd name="connsiteY1-882" fmla="*/ 1040110 h 2531567"/>
                  <a:gd name="connsiteX2-883" fmla="*/ 109602 w 1441145"/>
                  <a:gd name="connsiteY2-884" fmla="*/ 147935 h 2531567"/>
                  <a:gd name="connsiteX3-885" fmla="*/ 532669 w 1441145"/>
                  <a:gd name="connsiteY3-886" fmla="*/ 1094086 h 2531567"/>
                  <a:gd name="connsiteX4-887" fmla="*/ 1369281 w 1441145"/>
                  <a:gd name="connsiteY4-888" fmla="*/ 443211 h 2531567"/>
                  <a:gd name="connsiteX5-889" fmla="*/ 1354995 w 1441145"/>
                  <a:gd name="connsiteY5-890" fmla="*/ 28873 h 2531567"/>
                  <a:gd name="connsiteX6-891" fmla="*/ 1002569 w 1441145"/>
                  <a:gd name="connsiteY6-892" fmla="*/ 150317 h 2531567"/>
                  <a:gd name="connsiteX7-893" fmla="*/ 762064 w 1441145"/>
                  <a:gd name="connsiteY7-894" fmla="*/ 1069479 h 2531567"/>
                  <a:gd name="connsiteX8-895" fmla="*/ 631095 w 1441145"/>
                  <a:gd name="connsiteY8-896" fmla="*/ 933749 h 2531567"/>
                  <a:gd name="connsiteX0-897" fmla="*/ 654907 w 1441145"/>
                  <a:gd name="connsiteY0-898" fmla="*/ 2531567 h 2531567"/>
                  <a:gd name="connsiteX1-899" fmla="*/ 654114 w 1441145"/>
                  <a:gd name="connsiteY1-900" fmla="*/ 1040110 h 2531567"/>
                  <a:gd name="connsiteX2-901" fmla="*/ 109602 w 1441145"/>
                  <a:gd name="connsiteY2-902" fmla="*/ 147935 h 2531567"/>
                  <a:gd name="connsiteX3-903" fmla="*/ 532669 w 1441145"/>
                  <a:gd name="connsiteY3-904" fmla="*/ 1094086 h 2531567"/>
                  <a:gd name="connsiteX4-905" fmla="*/ 1369281 w 1441145"/>
                  <a:gd name="connsiteY4-906" fmla="*/ 443211 h 2531567"/>
                  <a:gd name="connsiteX5-907" fmla="*/ 1354995 w 1441145"/>
                  <a:gd name="connsiteY5-908" fmla="*/ 28873 h 2531567"/>
                  <a:gd name="connsiteX6-909" fmla="*/ 1002569 w 1441145"/>
                  <a:gd name="connsiteY6-910" fmla="*/ 150317 h 2531567"/>
                  <a:gd name="connsiteX7-911" fmla="*/ 721582 w 1441145"/>
                  <a:gd name="connsiteY7-912" fmla="*/ 840879 h 2531567"/>
                  <a:gd name="connsiteX8-913" fmla="*/ 631095 w 1441145"/>
                  <a:gd name="connsiteY8-914" fmla="*/ 933749 h 2531567"/>
                  <a:gd name="connsiteX0-915" fmla="*/ 652181 w 1367793"/>
                  <a:gd name="connsiteY0-916" fmla="*/ 2548817 h 2548817"/>
                  <a:gd name="connsiteX1-917" fmla="*/ 651388 w 1367793"/>
                  <a:gd name="connsiteY1-918" fmla="*/ 1057360 h 2548817"/>
                  <a:gd name="connsiteX2-919" fmla="*/ 106876 w 1367793"/>
                  <a:gd name="connsiteY2-920" fmla="*/ 165185 h 2548817"/>
                  <a:gd name="connsiteX3-921" fmla="*/ 529943 w 1367793"/>
                  <a:gd name="connsiteY3-922" fmla="*/ 1111336 h 2548817"/>
                  <a:gd name="connsiteX4-923" fmla="*/ 1226061 w 1367793"/>
                  <a:gd name="connsiteY4-924" fmla="*/ 693823 h 2548817"/>
                  <a:gd name="connsiteX5-925" fmla="*/ 1352269 w 1367793"/>
                  <a:gd name="connsiteY5-926" fmla="*/ 46123 h 2548817"/>
                  <a:gd name="connsiteX6-927" fmla="*/ 999843 w 1367793"/>
                  <a:gd name="connsiteY6-928" fmla="*/ 167567 h 2548817"/>
                  <a:gd name="connsiteX7-929" fmla="*/ 718856 w 1367793"/>
                  <a:gd name="connsiteY7-930" fmla="*/ 858129 h 2548817"/>
                  <a:gd name="connsiteX8-931" fmla="*/ 628369 w 1367793"/>
                  <a:gd name="connsiteY8-932" fmla="*/ 950999 h 2548817"/>
                  <a:gd name="connsiteX0-933" fmla="*/ 652181 w 1441542"/>
                  <a:gd name="connsiteY0-934" fmla="*/ 2535546 h 2535546"/>
                  <a:gd name="connsiteX1-935" fmla="*/ 651388 w 1441542"/>
                  <a:gd name="connsiteY1-936" fmla="*/ 1044089 h 2535546"/>
                  <a:gd name="connsiteX2-937" fmla="*/ 106876 w 1441542"/>
                  <a:gd name="connsiteY2-938" fmla="*/ 151914 h 2535546"/>
                  <a:gd name="connsiteX3-939" fmla="*/ 529943 w 1441542"/>
                  <a:gd name="connsiteY3-940" fmla="*/ 1098065 h 2535546"/>
                  <a:gd name="connsiteX4-941" fmla="*/ 1226061 w 1441542"/>
                  <a:gd name="connsiteY4-942" fmla="*/ 680552 h 2535546"/>
                  <a:gd name="connsiteX5-943" fmla="*/ 1433232 w 1441542"/>
                  <a:gd name="connsiteY5-944" fmla="*/ 51902 h 2535546"/>
                  <a:gd name="connsiteX6-945" fmla="*/ 999843 w 1441542"/>
                  <a:gd name="connsiteY6-946" fmla="*/ 154296 h 2535546"/>
                  <a:gd name="connsiteX7-947" fmla="*/ 718856 w 1441542"/>
                  <a:gd name="connsiteY7-948" fmla="*/ 844858 h 2535546"/>
                  <a:gd name="connsiteX8-949" fmla="*/ 628369 w 1441542"/>
                  <a:gd name="connsiteY8-950" fmla="*/ 937728 h 2535546"/>
                  <a:gd name="connsiteX0-951" fmla="*/ 652181 w 1462710"/>
                  <a:gd name="connsiteY0-952" fmla="*/ 2564860 h 2564860"/>
                  <a:gd name="connsiteX1-953" fmla="*/ 651388 w 1462710"/>
                  <a:gd name="connsiteY1-954" fmla="*/ 1073403 h 2564860"/>
                  <a:gd name="connsiteX2-955" fmla="*/ 106876 w 1462710"/>
                  <a:gd name="connsiteY2-956" fmla="*/ 181228 h 2564860"/>
                  <a:gd name="connsiteX3-957" fmla="*/ 529943 w 1462710"/>
                  <a:gd name="connsiteY3-958" fmla="*/ 1127379 h 2564860"/>
                  <a:gd name="connsiteX4-959" fmla="*/ 1226061 w 1462710"/>
                  <a:gd name="connsiteY4-960" fmla="*/ 709866 h 2564860"/>
                  <a:gd name="connsiteX5-961" fmla="*/ 1433232 w 1462710"/>
                  <a:gd name="connsiteY5-962" fmla="*/ 81216 h 2564860"/>
                  <a:gd name="connsiteX6-963" fmla="*/ 999843 w 1462710"/>
                  <a:gd name="connsiteY6-964" fmla="*/ 183610 h 2564860"/>
                  <a:gd name="connsiteX7-965" fmla="*/ 718856 w 1462710"/>
                  <a:gd name="connsiteY7-966" fmla="*/ 874172 h 2564860"/>
                  <a:gd name="connsiteX8-967" fmla="*/ 628369 w 1462710"/>
                  <a:gd name="connsiteY8-968" fmla="*/ 967042 h 2564860"/>
                  <a:gd name="connsiteX0-969" fmla="*/ 595760 w 1406289"/>
                  <a:gd name="connsiteY0-970" fmla="*/ 2564860 h 2564860"/>
                  <a:gd name="connsiteX1-971" fmla="*/ 594967 w 1406289"/>
                  <a:gd name="connsiteY1-972" fmla="*/ 1073403 h 2564860"/>
                  <a:gd name="connsiteX2-973" fmla="*/ 50455 w 1406289"/>
                  <a:gd name="connsiteY2-974" fmla="*/ 181228 h 2564860"/>
                  <a:gd name="connsiteX3-975" fmla="*/ 71883 w 1406289"/>
                  <a:gd name="connsiteY3-976" fmla="*/ 709866 h 2564860"/>
                  <a:gd name="connsiteX4-977" fmla="*/ 473522 w 1406289"/>
                  <a:gd name="connsiteY4-978" fmla="*/ 1127379 h 2564860"/>
                  <a:gd name="connsiteX5-979" fmla="*/ 1169640 w 1406289"/>
                  <a:gd name="connsiteY5-980" fmla="*/ 709866 h 2564860"/>
                  <a:gd name="connsiteX6-981" fmla="*/ 1376811 w 1406289"/>
                  <a:gd name="connsiteY6-982" fmla="*/ 81216 h 2564860"/>
                  <a:gd name="connsiteX7-983" fmla="*/ 943422 w 1406289"/>
                  <a:gd name="connsiteY7-984" fmla="*/ 183610 h 2564860"/>
                  <a:gd name="connsiteX8-985" fmla="*/ 662435 w 1406289"/>
                  <a:gd name="connsiteY8-986" fmla="*/ 874172 h 2564860"/>
                  <a:gd name="connsiteX9" fmla="*/ 571948 w 1406289"/>
                  <a:gd name="connsiteY9" fmla="*/ 967042 h 2564860"/>
                  <a:gd name="connsiteX0-987" fmla="*/ 570672 w 1381201"/>
                  <a:gd name="connsiteY0-988" fmla="*/ 2564860 h 2564860"/>
                  <a:gd name="connsiteX1-989" fmla="*/ 569879 w 1381201"/>
                  <a:gd name="connsiteY1-990" fmla="*/ 1073403 h 2564860"/>
                  <a:gd name="connsiteX2-991" fmla="*/ 72992 w 1381201"/>
                  <a:gd name="connsiteY2-992" fmla="*/ 197897 h 2564860"/>
                  <a:gd name="connsiteX3-993" fmla="*/ 46795 w 1381201"/>
                  <a:gd name="connsiteY3-994" fmla="*/ 709866 h 2564860"/>
                  <a:gd name="connsiteX4-995" fmla="*/ 448434 w 1381201"/>
                  <a:gd name="connsiteY4-996" fmla="*/ 1127379 h 2564860"/>
                  <a:gd name="connsiteX5-997" fmla="*/ 1144552 w 1381201"/>
                  <a:gd name="connsiteY5-998" fmla="*/ 709866 h 2564860"/>
                  <a:gd name="connsiteX6-999" fmla="*/ 1351723 w 1381201"/>
                  <a:gd name="connsiteY6-1000" fmla="*/ 81216 h 2564860"/>
                  <a:gd name="connsiteX7-1001" fmla="*/ 918334 w 1381201"/>
                  <a:gd name="connsiteY7-1002" fmla="*/ 183610 h 2564860"/>
                  <a:gd name="connsiteX8-1003" fmla="*/ 637347 w 1381201"/>
                  <a:gd name="connsiteY8-1004" fmla="*/ 874172 h 2564860"/>
                  <a:gd name="connsiteX9-1005" fmla="*/ 546860 w 1381201"/>
                  <a:gd name="connsiteY9-1006" fmla="*/ 967042 h 2564860"/>
                  <a:gd name="connsiteX0-1007" fmla="*/ 557545 w 1368074"/>
                  <a:gd name="connsiteY0-1008" fmla="*/ 2564860 h 2564860"/>
                  <a:gd name="connsiteX1-1009" fmla="*/ 556752 w 1368074"/>
                  <a:gd name="connsiteY1-1010" fmla="*/ 1073403 h 2564860"/>
                  <a:gd name="connsiteX2-1011" fmla="*/ 278937 w 1368074"/>
                  <a:gd name="connsiteY2-1012" fmla="*/ 457454 h 2564860"/>
                  <a:gd name="connsiteX3-1013" fmla="*/ 59865 w 1368074"/>
                  <a:gd name="connsiteY3-1014" fmla="*/ 197897 h 2564860"/>
                  <a:gd name="connsiteX4-1015" fmla="*/ 33668 w 1368074"/>
                  <a:gd name="connsiteY4-1016" fmla="*/ 709866 h 2564860"/>
                  <a:gd name="connsiteX5-1017" fmla="*/ 435307 w 1368074"/>
                  <a:gd name="connsiteY5-1018" fmla="*/ 1127379 h 2564860"/>
                  <a:gd name="connsiteX6-1019" fmla="*/ 1131425 w 1368074"/>
                  <a:gd name="connsiteY6-1020" fmla="*/ 709866 h 2564860"/>
                  <a:gd name="connsiteX7-1021" fmla="*/ 1338596 w 1368074"/>
                  <a:gd name="connsiteY7-1022" fmla="*/ 81216 h 2564860"/>
                  <a:gd name="connsiteX8-1023" fmla="*/ 905207 w 1368074"/>
                  <a:gd name="connsiteY8-1024" fmla="*/ 183610 h 2564860"/>
                  <a:gd name="connsiteX9-1025" fmla="*/ 624220 w 1368074"/>
                  <a:gd name="connsiteY9-1026" fmla="*/ 874172 h 2564860"/>
                  <a:gd name="connsiteX10" fmla="*/ 533733 w 1368074"/>
                  <a:gd name="connsiteY10" fmla="*/ 967042 h 2564860"/>
                  <a:gd name="connsiteX0-1027" fmla="*/ 559778 w 1370307"/>
                  <a:gd name="connsiteY0-1028" fmla="*/ 2564860 h 2564860"/>
                  <a:gd name="connsiteX1-1029" fmla="*/ 558985 w 1370307"/>
                  <a:gd name="connsiteY1-1030" fmla="*/ 1073403 h 2564860"/>
                  <a:gd name="connsiteX2-1031" fmla="*/ 335939 w 1370307"/>
                  <a:gd name="connsiteY2-1032" fmla="*/ 383635 h 2564860"/>
                  <a:gd name="connsiteX3-1033" fmla="*/ 62098 w 1370307"/>
                  <a:gd name="connsiteY3-1034" fmla="*/ 197897 h 2564860"/>
                  <a:gd name="connsiteX4-1035" fmla="*/ 35901 w 1370307"/>
                  <a:gd name="connsiteY4-1036" fmla="*/ 709866 h 2564860"/>
                  <a:gd name="connsiteX5-1037" fmla="*/ 437540 w 1370307"/>
                  <a:gd name="connsiteY5-1038" fmla="*/ 1127379 h 2564860"/>
                  <a:gd name="connsiteX6-1039" fmla="*/ 1133658 w 1370307"/>
                  <a:gd name="connsiteY6-1040" fmla="*/ 709866 h 2564860"/>
                  <a:gd name="connsiteX7-1041" fmla="*/ 1340829 w 1370307"/>
                  <a:gd name="connsiteY7-1042" fmla="*/ 81216 h 2564860"/>
                  <a:gd name="connsiteX8-1043" fmla="*/ 907440 w 1370307"/>
                  <a:gd name="connsiteY8-1044" fmla="*/ 183610 h 2564860"/>
                  <a:gd name="connsiteX9-1045" fmla="*/ 626453 w 1370307"/>
                  <a:gd name="connsiteY9-1046" fmla="*/ 874172 h 2564860"/>
                  <a:gd name="connsiteX10-1047" fmla="*/ 535966 w 1370307"/>
                  <a:gd name="connsiteY10-1048" fmla="*/ 967042 h 2564860"/>
                  <a:gd name="connsiteX0-1049" fmla="*/ 598828 w 1409357"/>
                  <a:gd name="connsiteY0-1050" fmla="*/ 2564860 h 2564860"/>
                  <a:gd name="connsiteX1-1051" fmla="*/ 598035 w 1409357"/>
                  <a:gd name="connsiteY1-1052" fmla="*/ 1073403 h 2564860"/>
                  <a:gd name="connsiteX2-1053" fmla="*/ 374989 w 1409357"/>
                  <a:gd name="connsiteY2-1054" fmla="*/ 383635 h 2564860"/>
                  <a:gd name="connsiteX3-1055" fmla="*/ 24948 w 1409357"/>
                  <a:gd name="connsiteY3-1056" fmla="*/ 207422 h 2564860"/>
                  <a:gd name="connsiteX4-1057" fmla="*/ 74951 w 1409357"/>
                  <a:gd name="connsiteY4-1058" fmla="*/ 709866 h 2564860"/>
                  <a:gd name="connsiteX5-1059" fmla="*/ 476590 w 1409357"/>
                  <a:gd name="connsiteY5-1060" fmla="*/ 1127379 h 2564860"/>
                  <a:gd name="connsiteX6-1061" fmla="*/ 1172708 w 1409357"/>
                  <a:gd name="connsiteY6-1062" fmla="*/ 709866 h 2564860"/>
                  <a:gd name="connsiteX7-1063" fmla="*/ 1379879 w 1409357"/>
                  <a:gd name="connsiteY7-1064" fmla="*/ 81216 h 2564860"/>
                  <a:gd name="connsiteX8-1065" fmla="*/ 946490 w 1409357"/>
                  <a:gd name="connsiteY8-1066" fmla="*/ 183610 h 2564860"/>
                  <a:gd name="connsiteX9-1067" fmla="*/ 665503 w 1409357"/>
                  <a:gd name="connsiteY9-1068" fmla="*/ 874172 h 2564860"/>
                  <a:gd name="connsiteX10-1069" fmla="*/ 575016 w 1409357"/>
                  <a:gd name="connsiteY10-1070" fmla="*/ 967042 h 2564860"/>
                  <a:gd name="connsiteX0-1071" fmla="*/ 631267 w 1441796"/>
                  <a:gd name="connsiteY0-1072" fmla="*/ 2564860 h 2564860"/>
                  <a:gd name="connsiteX1-1073" fmla="*/ 630474 w 1441796"/>
                  <a:gd name="connsiteY1-1074" fmla="*/ 1073403 h 2564860"/>
                  <a:gd name="connsiteX2-1075" fmla="*/ 407428 w 1441796"/>
                  <a:gd name="connsiteY2-1076" fmla="*/ 383635 h 2564860"/>
                  <a:gd name="connsiteX3-1077" fmla="*/ 57387 w 1441796"/>
                  <a:gd name="connsiteY3-1078" fmla="*/ 207422 h 2564860"/>
                  <a:gd name="connsiteX4-1079" fmla="*/ 43097 w 1441796"/>
                  <a:gd name="connsiteY4-1080" fmla="*/ 702722 h 2564860"/>
                  <a:gd name="connsiteX5-1081" fmla="*/ 509029 w 1441796"/>
                  <a:gd name="connsiteY5-1082" fmla="*/ 1127379 h 2564860"/>
                  <a:gd name="connsiteX6-1083" fmla="*/ 1205147 w 1441796"/>
                  <a:gd name="connsiteY6-1084" fmla="*/ 709866 h 2564860"/>
                  <a:gd name="connsiteX7-1085" fmla="*/ 1412318 w 1441796"/>
                  <a:gd name="connsiteY7-1086" fmla="*/ 81216 h 2564860"/>
                  <a:gd name="connsiteX8-1087" fmla="*/ 978929 w 1441796"/>
                  <a:gd name="connsiteY8-1088" fmla="*/ 183610 h 2564860"/>
                  <a:gd name="connsiteX9-1089" fmla="*/ 697942 w 1441796"/>
                  <a:gd name="connsiteY9-1090" fmla="*/ 874172 h 2564860"/>
                  <a:gd name="connsiteX10-1091" fmla="*/ 607455 w 1441796"/>
                  <a:gd name="connsiteY10-1092" fmla="*/ 967042 h 2564860"/>
                  <a:gd name="connsiteX0-1093" fmla="*/ 644524 w 1455053"/>
                  <a:gd name="connsiteY0-1094" fmla="*/ 2564860 h 2564860"/>
                  <a:gd name="connsiteX1-1095" fmla="*/ 643731 w 1455053"/>
                  <a:gd name="connsiteY1-1096" fmla="*/ 1073403 h 2564860"/>
                  <a:gd name="connsiteX2-1097" fmla="*/ 420685 w 1455053"/>
                  <a:gd name="connsiteY2-1098" fmla="*/ 383635 h 2564860"/>
                  <a:gd name="connsiteX3-1099" fmla="*/ 70644 w 1455053"/>
                  <a:gd name="connsiteY3-1100" fmla="*/ 207422 h 2564860"/>
                  <a:gd name="connsiteX4-1101" fmla="*/ 56354 w 1455053"/>
                  <a:gd name="connsiteY4-1102" fmla="*/ 702722 h 2564860"/>
                  <a:gd name="connsiteX5-1103" fmla="*/ 522286 w 1455053"/>
                  <a:gd name="connsiteY5-1104" fmla="*/ 1127379 h 2564860"/>
                  <a:gd name="connsiteX6-1105" fmla="*/ 1218404 w 1455053"/>
                  <a:gd name="connsiteY6-1106" fmla="*/ 709866 h 2564860"/>
                  <a:gd name="connsiteX7-1107" fmla="*/ 1425575 w 1455053"/>
                  <a:gd name="connsiteY7-1108" fmla="*/ 81216 h 2564860"/>
                  <a:gd name="connsiteX8-1109" fmla="*/ 992186 w 1455053"/>
                  <a:gd name="connsiteY8-1110" fmla="*/ 183610 h 2564860"/>
                  <a:gd name="connsiteX9-1111" fmla="*/ 711199 w 1455053"/>
                  <a:gd name="connsiteY9-1112" fmla="*/ 874172 h 2564860"/>
                  <a:gd name="connsiteX10-1113" fmla="*/ 620712 w 1455053"/>
                  <a:gd name="connsiteY10-1114" fmla="*/ 967042 h 2564860"/>
                  <a:gd name="connsiteX0-1115" fmla="*/ 644524 w 1455053"/>
                  <a:gd name="connsiteY0-1116" fmla="*/ 2564860 h 2564860"/>
                  <a:gd name="connsiteX1-1117" fmla="*/ 643731 w 1455053"/>
                  <a:gd name="connsiteY1-1118" fmla="*/ 1073403 h 2564860"/>
                  <a:gd name="connsiteX2-1119" fmla="*/ 420685 w 1455053"/>
                  <a:gd name="connsiteY2-1120" fmla="*/ 383635 h 2564860"/>
                  <a:gd name="connsiteX3-1121" fmla="*/ 70644 w 1455053"/>
                  <a:gd name="connsiteY3-1122" fmla="*/ 207422 h 2564860"/>
                  <a:gd name="connsiteX4-1123" fmla="*/ 56354 w 1455053"/>
                  <a:gd name="connsiteY4-1124" fmla="*/ 702722 h 2564860"/>
                  <a:gd name="connsiteX5-1125" fmla="*/ 522286 w 1455053"/>
                  <a:gd name="connsiteY5-1126" fmla="*/ 1127379 h 2564860"/>
                  <a:gd name="connsiteX6-1127" fmla="*/ 1218404 w 1455053"/>
                  <a:gd name="connsiteY6-1128" fmla="*/ 709866 h 2564860"/>
                  <a:gd name="connsiteX7-1129" fmla="*/ 1425575 w 1455053"/>
                  <a:gd name="connsiteY7-1130" fmla="*/ 81216 h 2564860"/>
                  <a:gd name="connsiteX8-1131" fmla="*/ 992186 w 1455053"/>
                  <a:gd name="connsiteY8-1132" fmla="*/ 183610 h 2564860"/>
                  <a:gd name="connsiteX9-1133" fmla="*/ 711199 w 1455053"/>
                  <a:gd name="connsiteY9-1134" fmla="*/ 874172 h 2564860"/>
                  <a:gd name="connsiteX10-1135" fmla="*/ 644524 w 1455053"/>
                  <a:gd name="connsiteY10-1136" fmla="*/ 1052767 h 2564860"/>
                  <a:gd name="connsiteX0-1137" fmla="*/ 644524 w 1407007"/>
                  <a:gd name="connsiteY0-1138" fmla="*/ 2578421 h 2578421"/>
                  <a:gd name="connsiteX1-1139" fmla="*/ 643731 w 1407007"/>
                  <a:gd name="connsiteY1-1140" fmla="*/ 1086964 h 2578421"/>
                  <a:gd name="connsiteX2-1141" fmla="*/ 420685 w 1407007"/>
                  <a:gd name="connsiteY2-1142" fmla="*/ 397196 h 2578421"/>
                  <a:gd name="connsiteX3-1143" fmla="*/ 70644 w 1407007"/>
                  <a:gd name="connsiteY3-1144" fmla="*/ 220983 h 2578421"/>
                  <a:gd name="connsiteX4-1145" fmla="*/ 56354 w 1407007"/>
                  <a:gd name="connsiteY4-1146" fmla="*/ 716283 h 2578421"/>
                  <a:gd name="connsiteX5-1147" fmla="*/ 522286 w 1407007"/>
                  <a:gd name="connsiteY5-1148" fmla="*/ 1140940 h 2578421"/>
                  <a:gd name="connsiteX6-1149" fmla="*/ 1218404 w 1407007"/>
                  <a:gd name="connsiteY6-1150" fmla="*/ 723427 h 2578421"/>
                  <a:gd name="connsiteX7-1151" fmla="*/ 1370807 w 1407007"/>
                  <a:gd name="connsiteY7-1152" fmla="*/ 75727 h 2578421"/>
                  <a:gd name="connsiteX8-1153" fmla="*/ 992186 w 1407007"/>
                  <a:gd name="connsiteY8-1154" fmla="*/ 197171 h 2578421"/>
                  <a:gd name="connsiteX9-1155" fmla="*/ 711199 w 1407007"/>
                  <a:gd name="connsiteY9-1156" fmla="*/ 887733 h 2578421"/>
                  <a:gd name="connsiteX10-1157" fmla="*/ 644524 w 1407007"/>
                  <a:gd name="connsiteY10-1158" fmla="*/ 1066328 h 2578421"/>
                  <a:gd name="connsiteX0-1159" fmla="*/ 644524 w 1386769"/>
                  <a:gd name="connsiteY0-1160" fmla="*/ 2527538 h 2527538"/>
                  <a:gd name="connsiteX1-1161" fmla="*/ 643731 w 1386769"/>
                  <a:gd name="connsiteY1-1162" fmla="*/ 1036081 h 2527538"/>
                  <a:gd name="connsiteX2-1163" fmla="*/ 420685 w 1386769"/>
                  <a:gd name="connsiteY2-1164" fmla="*/ 346313 h 2527538"/>
                  <a:gd name="connsiteX3-1165" fmla="*/ 70644 w 1386769"/>
                  <a:gd name="connsiteY3-1166" fmla="*/ 170100 h 2527538"/>
                  <a:gd name="connsiteX4-1167" fmla="*/ 56354 w 1386769"/>
                  <a:gd name="connsiteY4-1168" fmla="*/ 665400 h 2527538"/>
                  <a:gd name="connsiteX5-1169" fmla="*/ 522286 w 1386769"/>
                  <a:gd name="connsiteY5-1170" fmla="*/ 1090057 h 2527538"/>
                  <a:gd name="connsiteX6-1171" fmla="*/ 1218404 w 1386769"/>
                  <a:gd name="connsiteY6-1172" fmla="*/ 672544 h 2527538"/>
                  <a:gd name="connsiteX7-1173" fmla="*/ 1370807 w 1386769"/>
                  <a:gd name="connsiteY7-1174" fmla="*/ 24844 h 2527538"/>
                  <a:gd name="connsiteX8-1175" fmla="*/ 937417 w 1386769"/>
                  <a:gd name="connsiteY8-1176" fmla="*/ 224869 h 2527538"/>
                  <a:gd name="connsiteX9-1177" fmla="*/ 711199 w 1386769"/>
                  <a:gd name="connsiteY9-1178" fmla="*/ 836850 h 2527538"/>
                  <a:gd name="connsiteX10-1179" fmla="*/ 644524 w 1386769"/>
                  <a:gd name="connsiteY10-1180" fmla="*/ 1015445 h 2527538"/>
                  <a:gd name="connsiteX0-1181" fmla="*/ 644524 w 1384661"/>
                  <a:gd name="connsiteY0-1182" fmla="*/ 2519324 h 2519324"/>
                  <a:gd name="connsiteX1-1183" fmla="*/ 643731 w 1384661"/>
                  <a:gd name="connsiteY1-1184" fmla="*/ 1027867 h 2519324"/>
                  <a:gd name="connsiteX2-1185" fmla="*/ 420685 w 1384661"/>
                  <a:gd name="connsiteY2-1186" fmla="*/ 338099 h 2519324"/>
                  <a:gd name="connsiteX3-1187" fmla="*/ 70644 w 1384661"/>
                  <a:gd name="connsiteY3-1188" fmla="*/ 161886 h 2519324"/>
                  <a:gd name="connsiteX4-1189" fmla="*/ 56354 w 1384661"/>
                  <a:gd name="connsiteY4-1190" fmla="*/ 657186 h 2519324"/>
                  <a:gd name="connsiteX5-1191" fmla="*/ 522286 w 1384661"/>
                  <a:gd name="connsiteY5-1192" fmla="*/ 1081843 h 2519324"/>
                  <a:gd name="connsiteX6-1193" fmla="*/ 1218404 w 1384661"/>
                  <a:gd name="connsiteY6-1194" fmla="*/ 664330 h 2519324"/>
                  <a:gd name="connsiteX7-1195" fmla="*/ 1368426 w 1384661"/>
                  <a:gd name="connsiteY7-1196" fmla="*/ 26155 h 2519324"/>
                  <a:gd name="connsiteX8-1197" fmla="*/ 937417 w 1384661"/>
                  <a:gd name="connsiteY8-1198" fmla="*/ 216655 h 2519324"/>
                  <a:gd name="connsiteX9-1199" fmla="*/ 711199 w 1384661"/>
                  <a:gd name="connsiteY9-1200" fmla="*/ 828636 h 2519324"/>
                  <a:gd name="connsiteX10-1201" fmla="*/ 644524 w 1384661"/>
                  <a:gd name="connsiteY10-1202" fmla="*/ 1007231 h 2519324"/>
                  <a:gd name="connsiteX0-1203" fmla="*/ 644524 w 1415114"/>
                  <a:gd name="connsiteY0-1204" fmla="*/ 2535402 h 2535402"/>
                  <a:gd name="connsiteX1-1205" fmla="*/ 643731 w 1415114"/>
                  <a:gd name="connsiteY1-1206" fmla="*/ 1043945 h 2535402"/>
                  <a:gd name="connsiteX2-1207" fmla="*/ 420685 w 1415114"/>
                  <a:gd name="connsiteY2-1208" fmla="*/ 354177 h 2535402"/>
                  <a:gd name="connsiteX3-1209" fmla="*/ 70644 w 1415114"/>
                  <a:gd name="connsiteY3-1210" fmla="*/ 177964 h 2535402"/>
                  <a:gd name="connsiteX4-1211" fmla="*/ 56354 w 1415114"/>
                  <a:gd name="connsiteY4-1212" fmla="*/ 673264 h 2535402"/>
                  <a:gd name="connsiteX5-1213" fmla="*/ 522286 w 1415114"/>
                  <a:gd name="connsiteY5-1214" fmla="*/ 1097921 h 2535402"/>
                  <a:gd name="connsiteX6-1215" fmla="*/ 1218404 w 1415114"/>
                  <a:gd name="connsiteY6-1216" fmla="*/ 680408 h 2535402"/>
                  <a:gd name="connsiteX7-1217" fmla="*/ 1368426 w 1415114"/>
                  <a:gd name="connsiteY7-1218" fmla="*/ 42233 h 2535402"/>
                  <a:gd name="connsiteX8-1219" fmla="*/ 937417 w 1415114"/>
                  <a:gd name="connsiteY8-1220" fmla="*/ 232733 h 2535402"/>
                  <a:gd name="connsiteX9-1221" fmla="*/ 711199 w 1415114"/>
                  <a:gd name="connsiteY9-1222" fmla="*/ 844714 h 2535402"/>
                  <a:gd name="connsiteX10-1223" fmla="*/ 644524 w 1415114"/>
                  <a:gd name="connsiteY10-1224" fmla="*/ 1023309 h 2535402"/>
                  <a:gd name="connsiteX0-1225" fmla="*/ 663574 w 1415114"/>
                  <a:gd name="connsiteY0-1226" fmla="*/ 2535402 h 2535402"/>
                  <a:gd name="connsiteX1-1227" fmla="*/ 643731 w 1415114"/>
                  <a:gd name="connsiteY1-1228" fmla="*/ 1043945 h 2535402"/>
                  <a:gd name="connsiteX2-1229" fmla="*/ 420685 w 1415114"/>
                  <a:gd name="connsiteY2-1230" fmla="*/ 354177 h 2535402"/>
                  <a:gd name="connsiteX3-1231" fmla="*/ 70644 w 1415114"/>
                  <a:gd name="connsiteY3-1232" fmla="*/ 177964 h 2535402"/>
                  <a:gd name="connsiteX4-1233" fmla="*/ 56354 w 1415114"/>
                  <a:gd name="connsiteY4-1234" fmla="*/ 673264 h 2535402"/>
                  <a:gd name="connsiteX5-1235" fmla="*/ 522286 w 1415114"/>
                  <a:gd name="connsiteY5-1236" fmla="*/ 1097921 h 2535402"/>
                  <a:gd name="connsiteX6-1237" fmla="*/ 1218404 w 1415114"/>
                  <a:gd name="connsiteY6-1238" fmla="*/ 680408 h 2535402"/>
                  <a:gd name="connsiteX7-1239" fmla="*/ 1368426 w 1415114"/>
                  <a:gd name="connsiteY7-1240" fmla="*/ 42233 h 2535402"/>
                  <a:gd name="connsiteX8-1241" fmla="*/ 937417 w 1415114"/>
                  <a:gd name="connsiteY8-1242" fmla="*/ 232733 h 2535402"/>
                  <a:gd name="connsiteX9-1243" fmla="*/ 711199 w 1415114"/>
                  <a:gd name="connsiteY9-1244" fmla="*/ 844714 h 2535402"/>
                  <a:gd name="connsiteX10-1245" fmla="*/ 644524 w 1415114"/>
                  <a:gd name="connsiteY10-1246" fmla="*/ 1023309 h 2535402"/>
                  <a:gd name="connsiteX0-1247" fmla="*/ 663574 w 1415114"/>
                  <a:gd name="connsiteY0-1248" fmla="*/ 2535402 h 2535402"/>
                  <a:gd name="connsiteX1-1249" fmla="*/ 643731 w 1415114"/>
                  <a:gd name="connsiteY1-1250" fmla="*/ 1043945 h 2535402"/>
                  <a:gd name="connsiteX2-1251" fmla="*/ 420685 w 1415114"/>
                  <a:gd name="connsiteY2-1252" fmla="*/ 354177 h 2535402"/>
                  <a:gd name="connsiteX3-1253" fmla="*/ 70644 w 1415114"/>
                  <a:gd name="connsiteY3-1254" fmla="*/ 177964 h 2535402"/>
                  <a:gd name="connsiteX4-1255" fmla="*/ 56354 w 1415114"/>
                  <a:gd name="connsiteY4-1256" fmla="*/ 673264 h 2535402"/>
                  <a:gd name="connsiteX5-1257" fmla="*/ 522286 w 1415114"/>
                  <a:gd name="connsiteY5-1258" fmla="*/ 1097921 h 2535402"/>
                  <a:gd name="connsiteX6-1259" fmla="*/ 1218404 w 1415114"/>
                  <a:gd name="connsiteY6-1260" fmla="*/ 680408 h 2535402"/>
                  <a:gd name="connsiteX7-1261" fmla="*/ 1368426 w 1415114"/>
                  <a:gd name="connsiteY7-1262" fmla="*/ 42233 h 2535402"/>
                  <a:gd name="connsiteX8-1263" fmla="*/ 937417 w 1415114"/>
                  <a:gd name="connsiteY8-1264" fmla="*/ 232733 h 2535402"/>
                  <a:gd name="connsiteX9-1265" fmla="*/ 711199 w 1415114"/>
                  <a:gd name="connsiteY9-1266" fmla="*/ 844714 h 2535402"/>
                  <a:gd name="connsiteX10-1267" fmla="*/ 644524 w 1415114"/>
                  <a:gd name="connsiteY10-1268" fmla="*/ 1023309 h 2535402"/>
                  <a:gd name="connsiteX0-1269" fmla="*/ 649287 w 1415114"/>
                  <a:gd name="connsiteY0-1270" fmla="*/ 2535402 h 2535402"/>
                  <a:gd name="connsiteX1-1271" fmla="*/ 643731 w 1415114"/>
                  <a:gd name="connsiteY1-1272" fmla="*/ 1043945 h 2535402"/>
                  <a:gd name="connsiteX2-1273" fmla="*/ 420685 w 1415114"/>
                  <a:gd name="connsiteY2-1274" fmla="*/ 354177 h 2535402"/>
                  <a:gd name="connsiteX3-1275" fmla="*/ 70644 w 1415114"/>
                  <a:gd name="connsiteY3-1276" fmla="*/ 177964 h 2535402"/>
                  <a:gd name="connsiteX4-1277" fmla="*/ 56354 w 1415114"/>
                  <a:gd name="connsiteY4-1278" fmla="*/ 673264 h 2535402"/>
                  <a:gd name="connsiteX5-1279" fmla="*/ 522286 w 1415114"/>
                  <a:gd name="connsiteY5-1280" fmla="*/ 1097921 h 2535402"/>
                  <a:gd name="connsiteX6-1281" fmla="*/ 1218404 w 1415114"/>
                  <a:gd name="connsiteY6-1282" fmla="*/ 680408 h 2535402"/>
                  <a:gd name="connsiteX7-1283" fmla="*/ 1368426 w 1415114"/>
                  <a:gd name="connsiteY7-1284" fmla="*/ 42233 h 2535402"/>
                  <a:gd name="connsiteX8-1285" fmla="*/ 937417 w 1415114"/>
                  <a:gd name="connsiteY8-1286" fmla="*/ 232733 h 2535402"/>
                  <a:gd name="connsiteX9-1287" fmla="*/ 711199 w 1415114"/>
                  <a:gd name="connsiteY9-1288" fmla="*/ 844714 h 2535402"/>
                  <a:gd name="connsiteX10-1289" fmla="*/ 644524 w 1415114"/>
                  <a:gd name="connsiteY10-1290" fmla="*/ 1023309 h 2535402"/>
                  <a:gd name="connsiteX0-1291" fmla="*/ 649287 w 1415114"/>
                  <a:gd name="connsiteY0-1292" fmla="*/ 2535402 h 2535402"/>
                  <a:gd name="connsiteX1-1293" fmla="*/ 643731 w 1415114"/>
                  <a:gd name="connsiteY1-1294" fmla="*/ 1043945 h 2535402"/>
                  <a:gd name="connsiteX2-1295" fmla="*/ 420685 w 1415114"/>
                  <a:gd name="connsiteY2-1296" fmla="*/ 354177 h 2535402"/>
                  <a:gd name="connsiteX3-1297" fmla="*/ 70644 w 1415114"/>
                  <a:gd name="connsiteY3-1298" fmla="*/ 177964 h 2535402"/>
                  <a:gd name="connsiteX4-1299" fmla="*/ 56354 w 1415114"/>
                  <a:gd name="connsiteY4-1300" fmla="*/ 673264 h 2535402"/>
                  <a:gd name="connsiteX5-1301" fmla="*/ 522286 w 1415114"/>
                  <a:gd name="connsiteY5-1302" fmla="*/ 1097921 h 2535402"/>
                  <a:gd name="connsiteX6-1303" fmla="*/ 1218404 w 1415114"/>
                  <a:gd name="connsiteY6-1304" fmla="*/ 680408 h 2535402"/>
                  <a:gd name="connsiteX7-1305" fmla="*/ 1368426 w 1415114"/>
                  <a:gd name="connsiteY7-1306" fmla="*/ 42233 h 2535402"/>
                  <a:gd name="connsiteX8-1307" fmla="*/ 937417 w 1415114"/>
                  <a:gd name="connsiteY8-1308" fmla="*/ 232733 h 2535402"/>
                  <a:gd name="connsiteX9-1309" fmla="*/ 711199 w 1415114"/>
                  <a:gd name="connsiteY9-1310" fmla="*/ 844714 h 2535402"/>
                  <a:gd name="connsiteX10-1311" fmla="*/ 644524 w 1415114"/>
                  <a:gd name="connsiteY10-1312" fmla="*/ 1023309 h 2535402"/>
                  <a:gd name="connsiteX0-1313" fmla="*/ 677862 w 1415114"/>
                  <a:gd name="connsiteY0-1314" fmla="*/ 2533021 h 2533021"/>
                  <a:gd name="connsiteX1-1315" fmla="*/ 643731 w 1415114"/>
                  <a:gd name="connsiteY1-1316" fmla="*/ 1043945 h 2533021"/>
                  <a:gd name="connsiteX2-1317" fmla="*/ 420685 w 1415114"/>
                  <a:gd name="connsiteY2-1318" fmla="*/ 354177 h 2533021"/>
                  <a:gd name="connsiteX3-1319" fmla="*/ 70644 w 1415114"/>
                  <a:gd name="connsiteY3-1320" fmla="*/ 177964 h 2533021"/>
                  <a:gd name="connsiteX4-1321" fmla="*/ 56354 w 1415114"/>
                  <a:gd name="connsiteY4-1322" fmla="*/ 673264 h 2533021"/>
                  <a:gd name="connsiteX5-1323" fmla="*/ 522286 w 1415114"/>
                  <a:gd name="connsiteY5-1324" fmla="*/ 1097921 h 2533021"/>
                  <a:gd name="connsiteX6-1325" fmla="*/ 1218404 w 1415114"/>
                  <a:gd name="connsiteY6-1326" fmla="*/ 680408 h 2533021"/>
                  <a:gd name="connsiteX7-1327" fmla="*/ 1368426 w 1415114"/>
                  <a:gd name="connsiteY7-1328" fmla="*/ 42233 h 2533021"/>
                  <a:gd name="connsiteX8-1329" fmla="*/ 937417 w 1415114"/>
                  <a:gd name="connsiteY8-1330" fmla="*/ 232733 h 2533021"/>
                  <a:gd name="connsiteX9-1331" fmla="*/ 711199 w 1415114"/>
                  <a:gd name="connsiteY9-1332" fmla="*/ 844714 h 2533021"/>
                  <a:gd name="connsiteX10-1333" fmla="*/ 644524 w 1415114"/>
                  <a:gd name="connsiteY10-1334" fmla="*/ 1023309 h 2533021"/>
                  <a:gd name="connsiteX0-1335" fmla="*/ 677862 w 1431287"/>
                  <a:gd name="connsiteY0-1336" fmla="*/ 2517392 h 2517392"/>
                  <a:gd name="connsiteX1-1337" fmla="*/ 643731 w 1431287"/>
                  <a:gd name="connsiteY1-1338" fmla="*/ 1028316 h 2517392"/>
                  <a:gd name="connsiteX2-1339" fmla="*/ 420685 w 1431287"/>
                  <a:gd name="connsiteY2-1340" fmla="*/ 338548 h 2517392"/>
                  <a:gd name="connsiteX3-1341" fmla="*/ 70644 w 1431287"/>
                  <a:gd name="connsiteY3-1342" fmla="*/ 162335 h 2517392"/>
                  <a:gd name="connsiteX4-1343" fmla="*/ 56354 w 1431287"/>
                  <a:gd name="connsiteY4-1344" fmla="*/ 657635 h 2517392"/>
                  <a:gd name="connsiteX5-1345" fmla="*/ 522286 w 1431287"/>
                  <a:gd name="connsiteY5-1346" fmla="*/ 1082292 h 2517392"/>
                  <a:gd name="connsiteX6-1347" fmla="*/ 1218404 w 1431287"/>
                  <a:gd name="connsiteY6-1348" fmla="*/ 664779 h 2517392"/>
                  <a:gd name="connsiteX7-1349" fmla="*/ 1387476 w 1431287"/>
                  <a:gd name="connsiteY7-1350" fmla="*/ 45654 h 2517392"/>
                  <a:gd name="connsiteX8-1351" fmla="*/ 937417 w 1431287"/>
                  <a:gd name="connsiteY8-1352" fmla="*/ 217104 h 2517392"/>
                  <a:gd name="connsiteX9-1353" fmla="*/ 711199 w 1431287"/>
                  <a:gd name="connsiteY9-1354" fmla="*/ 829085 h 2517392"/>
                  <a:gd name="connsiteX10-1355" fmla="*/ 644524 w 1431287"/>
                  <a:gd name="connsiteY10-1356" fmla="*/ 1007680 h 2517392"/>
                  <a:gd name="connsiteX0-1357" fmla="*/ 677862 w 1442534"/>
                  <a:gd name="connsiteY0-1358" fmla="*/ 2534053 h 2534053"/>
                  <a:gd name="connsiteX1-1359" fmla="*/ 643731 w 1442534"/>
                  <a:gd name="connsiteY1-1360" fmla="*/ 1044977 h 2534053"/>
                  <a:gd name="connsiteX2-1361" fmla="*/ 420685 w 1442534"/>
                  <a:gd name="connsiteY2-1362" fmla="*/ 355209 h 2534053"/>
                  <a:gd name="connsiteX3-1363" fmla="*/ 70644 w 1442534"/>
                  <a:gd name="connsiteY3-1364" fmla="*/ 178996 h 2534053"/>
                  <a:gd name="connsiteX4-1365" fmla="*/ 56354 w 1442534"/>
                  <a:gd name="connsiteY4-1366" fmla="*/ 674296 h 2534053"/>
                  <a:gd name="connsiteX5-1367" fmla="*/ 522286 w 1442534"/>
                  <a:gd name="connsiteY5-1368" fmla="*/ 1098953 h 2534053"/>
                  <a:gd name="connsiteX6-1369" fmla="*/ 1218404 w 1442534"/>
                  <a:gd name="connsiteY6-1370" fmla="*/ 681440 h 2534053"/>
                  <a:gd name="connsiteX7-1371" fmla="*/ 1387476 w 1442534"/>
                  <a:gd name="connsiteY7-1372" fmla="*/ 62315 h 2534053"/>
                  <a:gd name="connsiteX8-1373" fmla="*/ 937417 w 1442534"/>
                  <a:gd name="connsiteY8-1374" fmla="*/ 233765 h 2534053"/>
                  <a:gd name="connsiteX9-1375" fmla="*/ 711199 w 1442534"/>
                  <a:gd name="connsiteY9-1376" fmla="*/ 845746 h 2534053"/>
                  <a:gd name="connsiteX10-1377" fmla="*/ 644524 w 1442534"/>
                  <a:gd name="connsiteY10-1378" fmla="*/ 1024341 h 2534053"/>
                  <a:gd name="connsiteX0-1379" fmla="*/ 677862 w 1441232"/>
                  <a:gd name="connsiteY0-1380" fmla="*/ 2534053 h 2534053"/>
                  <a:gd name="connsiteX1-1381" fmla="*/ 643731 w 1441232"/>
                  <a:gd name="connsiteY1-1382" fmla="*/ 1044977 h 2534053"/>
                  <a:gd name="connsiteX2-1383" fmla="*/ 420685 w 1441232"/>
                  <a:gd name="connsiteY2-1384" fmla="*/ 355209 h 2534053"/>
                  <a:gd name="connsiteX3-1385" fmla="*/ 70644 w 1441232"/>
                  <a:gd name="connsiteY3-1386" fmla="*/ 178996 h 2534053"/>
                  <a:gd name="connsiteX4-1387" fmla="*/ 56354 w 1441232"/>
                  <a:gd name="connsiteY4-1388" fmla="*/ 674296 h 2534053"/>
                  <a:gd name="connsiteX5-1389" fmla="*/ 572292 w 1441232"/>
                  <a:gd name="connsiteY5-1390" fmla="*/ 1103716 h 2534053"/>
                  <a:gd name="connsiteX6-1391" fmla="*/ 1218404 w 1441232"/>
                  <a:gd name="connsiteY6-1392" fmla="*/ 681440 h 2534053"/>
                  <a:gd name="connsiteX7-1393" fmla="*/ 1387476 w 1441232"/>
                  <a:gd name="connsiteY7-1394" fmla="*/ 62315 h 2534053"/>
                  <a:gd name="connsiteX8-1395" fmla="*/ 937417 w 1441232"/>
                  <a:gd name="connsiteY8-1396" fmla="*/ 233765 h 2534053"/>
                  <a:gd name="connsiteX9-1397" fmla="*/ 711199 w 1441232"/>
                  <a:gd name="connsiteY9-1398" fmla="*/ 845746 h 2534053"/>
                  <a:gd name="connsiteX10-1399" fmla="*/ 644524 w 1441232"/>
                  <a:gd name="connsiteY10-1400" fmla="*/ 1024341 h 2534053"/>
                  <a:gd name="connsiteX0-1401" fmla="*/ 670157 w 1433527"/>
                  <a:gd name="connsiteY0-1402" fmla="*/ 2534053 h 2534053"/>
                  <a:gd name="connsiteX1-1403" fmla="*/ 636026 w 1433527"/>
                  <a:gd name="connsiteY1-1404" fmla="*/ 1044977 h 2534053"/>
                  <a:gd name="connsiteX2-1405" fmla="*/ 412980 w 1433527"/>
                  <a:gd name="connsiteY2-1406" fmla="*/ 355209 h 2534053"/>
                  <a:gd name="connsiteX3-1407" fmla="*/ 79608 w 1433527"/>
                  <a:gd name="connsiteY3-1408" fmla="*/ 176615 h 2534053"/>
                  <a:gd name="connsiteX4-1409" fmla="*/ 48649 w 1433527"/>
                  <a:gd name="connsiteY4-1410" fmla="*/ 674296 h 2534053"/>
                  <a:gd name="connsiteX5-1411" fmla="*/ 564587 w 1433527"/>
                  <a:gd name="connsiteY5-1412" fmla="*/ 1103716 h 2534053"/>
                  <a:gd name="connsiteX6-1413" fmla="*/ 1210699 w 1433527"/>
                  <a:gd name="connsiteY6-1414" fmla="*/ 681440 h 2534053"/>
                  <a:gd name="connsiteX7-1415" fmla="*/ 1379771 w 1433527"/>
                  <a:gd name="connsiteY7-1416" fmla="*/ 62315 h 2534053"/>
                  <a:gd name="connsiteX8-1417" fmla="*/ 929712 w 1433527"/>
                  <a:gd name="connsiteY8-1418" fmla="*/ 233765 h 2534053"/>
                  <a:gd name="connsiteX9-1419" fmla="*/ 703494 w 1433527"/>
                  <a:gd name="connsiteY9-1420" fmla="*/ 845746 h 2534053"/>
                  <a:gd name="connsiteX10-1421" fmla="*/ 636819 w 1433527"/>
                  <a:gd name="connsiteY10-1422" fmla="*/ 1024341 h 2534053"/>
                  <a:gd name="connsiteX0-1423" fmla="*/ 684730 w 1448100"/>
                  <a:gd name="connsiteY0-1424" fmla="*/ 2534053 h 2534053"/>
                  <a:gd name="connsiteX1-1425" fmla="*/ 650599 w 1448100"/>
                  <a:gd name="connsiteY1-1426" fmla="*/ 1044977 h 2534053"/>
                  <a:gd name="connsiteX2-1427" fmla="*/ 427553 w 1448100"/>
                  <a:gd name="connsiteY2-1428" fmla="*/ 355209 h 2534053"/>
                  <a:gd name="connsiteX3-1429" fmla="*/ 94181 w 1448100"/>
                  <a:gd name="connsiteY3-1430" fmla="*/ 176615 h 2534053"/>
                  <a:gd name="connsiteX4-1431" fmla="*/ 63222 w 1448100"/>
                  <a:gd name="connsiteY4-1432" fmla="*/ 674296 h 2534053"/>
                  <a:gd name="connsiteX5-1433" fmla="*/ 579160 w 1448100"/>
                  <a:gd name="connsiteY5-1434" fmla="*/ 1103716 h 2534053"/>
                  <a:gd name="connsiteX6-1435" fmla="*/ 1225272 w 1448100"/>
                  <a:gd name="connsiteY6-1436" fmla="*/ 681440 h 2534053"/>
                  <a:gd name="connsiteX7-1437" fmla="*/ 1394344 w 1448100"/>
                  <a:gd name="connsiteY7-1438" fmla="*/ 62315 h 2534053"/>
                  <a:gd name="connsiteX8-1439" fmla="*/ 944285 w 1448100"/>
                  <a:gd name="connsiteY8-1440" fmla="*/ 233765 h 2534053"/>
                  <a:gd name="connsiteX9-1441" fmla="*/ 718067 w 1448100"/>
                  <a:gd name="connsiteY9-1442" fmla="*/ 845746 h 2534053"/>
                  <a:gd name="connsiteX10-1443" fmla="*/ 651392 w 1448100"/>
                  <a:gd name="connsiteY10-1444" fmla="*/ 1024341 h 2534053"/>
                  <a:gd name="connsiteX0-1445" fmla="*/ 676779 w 1440149"/>
                  <a:gd name="connsiteY0-1446" fmla="*/ 2534053 h 2534053"/>
                  <a:gd name="connsiteX1-1447" fmla="*/ 642648 w 1440149"/>
                  <a:gd name="connsiteY1-1448" fmla="*/ 1044977 h 2534053"/>
                  <a:gd name="connsiteX2-1449" fmla="*/ 419602 w 1440149"/>
                  <a:gd name="connsiteY2-1450" fmla="*/ 355209 h 2534053"/>
                  <a:gd name="connsiteX3-1451" fmla="*/ 86230 w 1440149"/>
                  <a:gd name="connsiteY3-1452" fmla="*/ 176615 h 2534053"/>
                  <a:gd name="connsiteX4-1453" fmla="*/ 55271 w 1440149"/>
                  <a:gd name="connsiteY4-1454" fmla="*/ 674296 h 2534053"/>
                  <a:gd name="connsiteX5-1455" fmla="*/ 571209 w 1440149"/>
                  <a:gd name="connsiteY5-1456" fmla="*/ 1103716 h 2534053"/>
                  <a:gd name="connsiteX6-1457" fmla="*/ 1217321 w 1440149"/>
                  <a:gd name="connsiteY6-1458" fmla="*/ 681440 h 2534053"/>
                  <a:gd name="connsiteX7-1459" fmla="*/ 1386393 w 1440149"/>
                  <a:gd name="connsiteY7-1460" fmla="*/ 62315 h 2534053"/>
                  <a:gd name="connsiteX8-1461" fmla="*/ 936334 w 1440149"/>
                  <a:gd name="connsiteY8-1462" fmla="*/ 233765 h 2534053"/>
                  <a:gd name="connsiteX9-1463" fmla="*/ 710116 w 1440149"/>
                  <a:gd name="connsiteY9-1464" fmla="*/ 845746 h 2534053"/>
                  <a:gd name="connsiteX10-1465" fmla="*/ 643441 w 1440149"/>
                  <a:gd name="connsiteY10-1466" fmla="*/ 1024341 h 25340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57" y="connsiteY6-158"/>
                  </a:cxn>
                  <a:cxn ang="0">
                    <a:pos x="connsiteX7-733" y="connsiteY7-734"/>
                  </a:cxn>
                  <a:cxn ang="0">
                    <a:pos x="connsiteX8-895" y="connsiteY8-896"/>
                  </a:cxn>
                  <a:cxn ang="0">
                    <a:pos x="connsiteX9-1005" y="connsiteY9-1006"/>
                  </a:cxn>
                  <a:cxn ang="0">
                    <a:pos x="connsiteX10-1047" y="connsiteY10-1048"/>
                  </a:cxn>
                </a:cxnLst>
                <a:rect l="l" t="t" r="r" b="b"/>
                <a:pathLst>
                  <a:path w="1440149" h="2534053">
                    <a:moveTo>
                      <a:pt x="676779" y="2534053"/>
                    </a:moveTo>
                    <a:cubicBezTo>
                      <a:pt x="664872" y="1931597"/>
                      <a:pt x="685511" y="1408118"/>
                      <a:pt x="642648" y="1044977"/>
                    </a:cubicBezTo>
                    <a:cubicBezTo>
                      <a:pt x="599785" y="681836"/>
                      <a:pt x="502416" y="501127"/>
                      <a:pt x="419602" y="355209"/>
                    </a:cubicBezTo>
                    <a:cubicBezTo>
                      <a:pt x="336788" y="209291"/>
                      <a:pt x="204102" y="75809"/>
                      <a:pt x="86230" y="176615"/>
                    </a:cubicBezTo>
                    <a:cubicBezTo>
                      <a:pt x="-31642" y="277421"/>
                      <a:pt x="-15240" y="516604"/>
                      <a:pt x="55271" y="674296"/>
                    </a:cubicBezTo>
                    <a:cubicBezTo>
                      <a:pt x="125782" y="831988"/>
                      <a:pt x="377534" y="1102525"/>
                      <a:pt x="571209" y="1103716"/>
                    </a:cubicBezTo>
                    <a:cubicBezTo>
                      <a:pt x="764884" y="1104907"/>
                      <a:pt x="1081457" y="855007"/>
                      <a:pt x="1217321" y="681440"/>
                    </a:cubicBezTo>
                    <a:cubicBezTo>
                      <a:pt x="1353185" y="507873"/>
                      <a:pt x="1530856" y="213127"/>
                      <a:pt x="1386393" y="62315"/>
                    </a:cubicBezTo>
                    <a:cubicBezTo>
                      <a:pt x="1241930" y="-88497"/>
                      <a:pt x="1035156" y="60331"/>
                      <a:pt x="936334" y="233765"/>
                    </a:cubicBezTo>
                    <a:cubicBezTo>
                      <a:pt x="837512" y="407199"/>
                      <a:pt x="758931" y="713983"/>
                      <a:pt x="710116" y="845746"/>
                    </a:cubicBezTo>
                    <a:cubicBezTo>
                      <a:pt x="661301" y="977509"/>
                      <a:pt x="643441" y="1025333"/>
                      <a:pt x="643441" y="1024341"/>
                    </a:cubicBezTo>
                  </a:path>
                </a:pathLst>
              </a:custGeom>
              <a:noFill/>
              <a:ln w="95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1" name="Straight Connector 190"/>
              <p:cNvCxnSpPr/>
              <p:nvPr/>
            </p:nvCxnSpPr>
            <p:spPr>
              <a:xfrm>
                <a:off x="2363728" y="4904805"/>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2363728" y="4940832"/>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2363728" y="4977466"/>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2376670" y="4919297"/>
                <a:ext cx="110814" cy="0"/>
              </a:xfrm>
              <a:prstGeom prst="line">
                <a:avLst/>
              </a:prstGeom>
              <a:ln w="6350" cap="rnd"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2379253" y="4960585"/>
                <a:ext cx="78783" cy="0"/>
              </a:xfrm>
              <a:prstGeom prst="line">
                <a:avLst/>
              </a:prstGeom>
              <a:ln w="6350" cap="rnd"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6" name="Freeform 195"/>
              <p:cNvSpPr/>
              <p:nvPr/>
            </p:nvSpPr>
            <p:spPr>
              <a:xfrm>
                <a:off x="2380413" y="5003423"/>
                <a:ext cx="112357" cy="26413"/>
              </a:xfrm>
              <a:custGeom>
                <a:avLst/>
                <a:gdLst>
                  <a:gd name="connsiteX0" fmla="*/ 0 w 881062"/>
                  <a:gd name="connsiteY0" fmla="*/ 0 h 207169"/>
                  <a:gd name="connsiteX1" fmla="*/ 881062 w 881062"/>
                  <a:gd name="connsiteY1" fmla="*/ 0 h 207169"/>
                  <a:gd name="connsiteX2" fmla="*/ 423862 w 881062"/>
                  <a:gd name="connsiteY2" fmla="*/ 207169 h 207169"/>
                  <a:gd name="connsiteX3" fmla="*/ 0 w 881062"/>
                  <a:gd name="connsiteY3" fmla="*/ 0 h 207169"/>
                  <a:gd name="connsiteX0-1" fmla="*/ 10635 w 900345"/>
                  <a:gd name="connsiteY0-2" fmla="*/ 0 h 207169"/>
                  <a:gd name="connsiteX1-3" fmla="*/ 891697 w 900345"/>
                  <a:gd name="connsiteY1-4" fmla="*/ 0 h 207169"/>
                  <a:gd name="connsiteX2-5" fmla="*/ 434497 w 900345"/>
                  <a:gd name="connsiteY2-6" fmla="*/ 207169 h 207169"/>
                  <a:gd name="connsiteX3-7" fmla="*/ 10635 w 900345"/>
                  <a:gd name="connsiteY3-8" fmla="*/ 0 h 207169"/>
                  <a:gd name="connsiteX0-9" fmla="*/ 18183 w 913638"/>
                  <a:gd name="connsiteY0-10" fmla="*/ 0 h 207193"/>
                  <a:gd name="connsiteX1-11" fmla="*/ 899245 w 913638"/>
                  <a:gd name="connsiteY1-12" fmla="*/ 0 h 207193"/>
                  <a:gd name="connsiteX2-13" fmla="*/ 442045 w 913638"/>
                  <a:gd name="connsiteY2-14" fmla="*/ 207169 h 207193"/>
                  <a:gd name="connsiteX3-15" fmla="*/ 18183 w 913638"/>
                  <a:gd name="connsiteY3-16" fmla="*/ 0 h 207193"/>
                  <a:gd name="connsiteX0-17" fmla="*/ 167 w 895622"/>
                  <a:gd name="connsiteY0-18" fmla="*/ 0 h 207195"/>
                  <a:gd name="connsiteX1-19" fmla="*/ 881229 w 895622"/>
                  <a:gd name="connsiteY1-20" fmla="*/ 0 h 207195"/>
                  <a:gd name="connsiteX2-21" fmla="*/ 424029 w 895622"/>
                  <a:gd name="connsiteY2-22" fmla="*/ 207169 h 207195"/>
                  <a:gd name="connsiteX3-23" fmla="*/ 167 w 895622"/>
                  <a:gd name="connsiteY3-24" fmla="*/ 0 h 207195"/>
                  <a:gd name="connsiteX0-25" fmla="*/ 167 w 881229"/>
                  <a:gd name="connsiteY0-26" fmla="*/ 0 h 207195"/>
                  <a:gd name="connsiteX1-27" fmla="*/ 881229 w 881229"/>
                  <a:gd name="connsiteY1-28" fmla="*/ 0 h 207195"/>
                  <a:gd name="connsiteX2-29" fmla="*/ 424029 w 881229"/>
                  <a:gd name="connsiteY2-30" fmla="*/ 207169 h 207195"/>
                  <a:gd name="connsiteX3-31" fmla="*/ 167 w 881229"/>
                  <a:gd name="connsiteY3-32" fmla="*/ 0 h 207195"/>
                  <a:gd name="connsiteX0-33" fmla="*/ 167 w 881229"/>
                  <a:gd name="connsiteY0-34" fmla="*/ 0 h 207195"/>
                  <a:gd name="connsiteX1-35" fmla="*/ 881229 w 881229"/>
                  <a:gd name="connsiteY1-36" fmla="*/ 0 h 207195"/>
                  <a:gd name="connsiteX2-37" fmla="*/ 424029 w 881229"/>
                  <a:gd name="connsiteY2-38" fmla="*/ 207169 h 207195"/>
                  <a:gd name="connsiteX3-39" fmla="*/ 167 w 881229"/>
                  <a:gd name="connsiteY3-40" fmla="*/ 0 h 207195"/>
                  <a:gd name="connsiteX0-41" fmla="*/ 167 w 881229"/>
                  <a:gd name="connsiteY0-42" fmla="*/ 0 h 207195"/>
                  <a:gd name="connsiteX1-43" fmla="*/ 881229 w 881229"/>
                  <a:gd name="connsiteY1-44" fmla="*/ 0 h 207195"/>
                  <a:gd name="connsiteX2-45" fmla="*/ 424029 w 881229"/>
                  <a:gd name="connsiteY2-46" fmla="*/ 207169 h 207195"/>
                  <a:gd name="connsiteX3-47" fmla="*/ 167 w 881229"/>
                  <a:gd name="connsiteY3-48" fmla="*/ 0 h 207195"/>
                  <a:gd name="connsiteX0-49" fmla="*/ 167 w 881448"/>
                  <a:gd name="connsiteY0-50" fmla="*/ 0 h 207195"/>
                  <a:gd name="connsiteX1-51" fmla="*/ 881229 w 881448"/>
                  <a:gd name="connsiteY1-52" fmla="*/ 0 h 207195"/>
                  <a:gd name="connsiteX2-53" fmla="*/ 424029 w 881448"/>
                  <a:gd name="connsiteY2-54" fmla="*/ 207169 h 207195"/>
                  <a:gd name="connsiteX3-55" fmla="*/ 167 w 881448"/>
                  <a:gd name="connsiteY3-56" fmla="*/ 0 h 207195"/>
                  <a:gd name="connsiteX0-57" fmla="*/ 84 w 881271"/>
                  <a:gd name="connsiteY0-58" fmla="*/ 0 h 207169"/>
                  <a:gd name="connsiteX1-59" fmla="*/ 881146 w 881271"/>
                  <a:gd name="connsiteY1-60" fmla="*/ 0 h 207169"/>
                  <a:gd name="connsiteX2-61" fmla="*/ 423946 w 881271"/>
                  <a:gd name="connsiteY2-62" fmla="*/ 207169 h 207169"/>
                  <a:gd name="connsiteX3-63" fmla="*/ 84 w 881271"/>
                  <a:gd name="connsiteY3-64" fmla="*/ 0 h 207169"/>
                </a:gdLst>
                <a:ahLst/>
                <a:cxnLst>
                  <a:cxn ang="0">
                    <a:pos x="connsiteX0-1" y="connsiteY0-2"/>
                  </a:cxn>
                  <a:cxn ang="0">
                    <a:pos x="connsiteX1-3" y="connsiteY1-4"/>
                  </a:cxn>
                  <a:cxn ang="0">
                    <a:pos x="connsiteX2-5" y="connsiteY2-6"/>
                  </a:cxn>
                  <a:cxn ang="0">
                    <a:pos x="connsiteX3-7" y="connsiteY3-8"/>
                  </a:cxn>
                </a:cxnLst>
                <a:rect l="l" t="t" r="r" b="b"/>
                <a:pathLst>
                  <a:path w="881271" h="207169">
                    <a:moveTo>
                      <a:pt x="84" y="0"/>
                    </a:moveTo>
                    <a:lnTo>
                      <a:pt x="881146" y="0"/>
                    </a:lnTo>
                    <a:cubicBezTo>
                      <a:pt x="887495" y="48816"/>
                      <a:pt x="651753" y="207169"/>
                      <a:pt x="423946" y="207169"/>
                    </a:cubicBezTo>
                    <a:cubicBezTo>
                      <a:pt x="196139" y="207169"/>
                      <a:pt x="-4678" y="48815"/>
                      <a:pt x="84" y="0"/>
                    </a:cubicBezTo>
                    <a:close/>
                  </a:path>
                </a:pathLst>
              </a:custGeom>
              <a:solidFill>
                <a:schemeClr val="bg1"/>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3033109" y="4484565"/>
            <a:ext cx="1160022" cy="1834790"/>
            <a:chOff x="3033109" y="4484565"/>
            <a:chExt cx="1160022" cy="1834790"/>
          </a:xfrm>
        </p:grpSpPr>
        <p:grpSp>
          <p:nvGrpSpPr>
            <p:cNvPr id="89" name="Group 88"/>
            <p:cNvGrpSpPr/>
            <p:nvPr/>
          </p:nvGrpSpPr>
          <p:grpSpPr>
            <a:xfrm>
              <a:off x="3033109" y="4484565"/>
              <a:ext cx="1160022" cy="1834790"/>
              <a:chOff x="5546974" y="4687945"/>
              <a:chExt cx="1657179" cy="2621115"/>
            </a:xfrm>
          </p:grpSpPr>
          <p:grpSp>
            <p:nvGrpSpPr>
              <p:cNvPr id="91" name="Group 90"/>
              <p:cNvGrpSpPr/>
              <p:nvPr/>
            </p:nvGrpSpPr>
            <p:grpSpPr>
              <a:xfrm>
                <a:off x="5863718" y="4687945"/>
                <a:ext cx="1091968" cy="1066155"/>
                <a:chOff x="6548409" y="3597959"/>
                <a:chExt cx="1091968" cy="1066155"/>
              </a:xfrm>
            </p:grpSpPr>
            <p:sp>
              <p:nvSpPr>
                <p:cNvPr id="93" name="Teardrop 92"/>
                <p:cNvSpPr/>
                <p:nvPr/>
              </p:nvSpPr>
              <p:spPr>
                <a:xfrm rot="8075815">
                  <a:off x="6576118" y="3696000"/>
                  <a:ext cx="968114" cy="968114"/>
                </a:xfrm>
                <a:prstGeom prst="teardrop">
                  <a:avLst/>
                </a:prstGeom>
                <a:solidFill>
                  <a:srgbClr val="FFFFFF"/>
                </a:solidFill>
                <a:ln w="38100" cmpd="sng">
                  <a:solidFill>
                    <a:srgbClr val="FFFFFF"/>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000000"/>
                    </a:solidFill>
                  </a:endParaRPr>
                </a:p>
              </p:txBody>
            </p:sp>
            <p:grpSp>
              <p:nvGrpSpPr>
                <p:cNvPr id="94" name="Group 93"/>
                <p:cNvGrpSpPr/>
                <p:nvPr/>
              </p:nvGrpSpPr>
              <p:grpSpPr>
                <a:xfrm>
                  <a:off x="6548409" y="3597959"/>
                  <a:ext cx="1091968" cy="1023691"/>
                  <a:chOff x="3987872" y="3891294"/>
                  <a:chExt cx="1300151" cy="1218858"/>
                </a:xfrm>
              </p:grpSpPr>
              <p:sp>
                <p:nvSpPr>
                  <p:cNvPr id="95" name="Teardrop 94"/>
                  <p:cNvSpPr/>
                  <p:nvPr/>
                </p:nvSpPr>
                <p:spPr>
                  <a:xfrm rot="8075815">
                    <a:off x="3987872" y="3891294"/>
                    <a:ext cx="1218858" cy="1218858"/>
                  </a:xfrm>
                  <a:prstGeom prst="teardrop">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96" name="TextBox 95"/>
                  <p:cNvSpPr txBox="1"/>
                  <p:nvPr/>
                </p:nvSpPr>
                <p:spPr>
                  <a:xfrm>
                    <a:off x="3999433" y="4128775"/>
                    <a:ext cx="1288590" cy="442835"/>
                  </a:xfrm>
                  <a:prstGeom prst="rect">
                    <a:avLst/>
                  </a:prstGeom>
                  <a:noFill/>
                  <a:ln w="6350" cmpd="sng">
                    <a:noFill/>
                    <a:prstDash val="dash"/>
                  </a:ln>
                </p:spPr>
                <p:txBody>
                  <a:bodyPr wrap="square" numCol="1" rtlCol="0">
                    <a:spAutoFit/>
                  </a:bodyPr>
                  <a:lstStyle/>
                  <a:p>
                    <a:pPr algn="ctr"/>
                    <a:r>
                      <a:rPr lang="zh-CN" altLang="en-US" sz="1100" dirty="0" smtClean="0">
                        <a:solidFill>
                          <a:srgbClr val="FFFFFF"/>
                        </a:solidFill>
                        <a:latin typeface="Futura Condensed"/>
                        <a:cs typeface="Futura Condensed"/>
                      </a:rPr>
                      <a:t>项目检查</a:t>
                    </a:r>
                    <a:endParaRPr lang="zh-CN" altLang="en-US" sz="1100" dirty="0" smtClean="0">
                      <a:solidFill>
                        <a:srgbClr val="FFFFFF"/>
                      </a:solidFill>
                      <a:latin typeface="Futura Condensed"/>
                      <a:cs typeface="Futura Condensed"/>
                    </a:endParaRPr>
                  </a:p>
                </p:txBody>
              </p:sp>
            </p:grpSp>
          </p:grpSp>
          <p:sp>
            <p:nvSpPr>
              <p:cNvPr id="92" name="Rectangle 91"/>
              <p:cNvSpPr/>
              <p:nvPr/>
            </p:nvSpPr>
            <p:spPr>
              <a:xfrm>
                <a:off x="5546974" y="5970124"/>
                <a:ext cx="1657179" cy="1338936"/>
              </a:xfrm>
              <a:prstGeom prst="rect">
                <a:avLst/>
              </a:prstGeom>
            </p:spPr>
            <p:txBody>
              <a:bodyPr wrap="square">
                <a:spAutoFit/>
              </a:bodyPr>
              <a:lstStyle/>
              <a:p>
                <a:r>
                  <a:rPr lang="zh-CN" altLang="en-US" sz="1100" dirty="0"/>
                  <a:t>根据收到的反馈反省项目的进展</a:t>
                </a:r>
                <a:r>
                  <a:rPr lang="zh-CN" altLang="en-US" sz="1100" dirty="0" smtClean="0"/>
                  <a:t>情况</a:t>
                </a:r>
                <a:r>
                  <a:rPr lang="zh-CN" altLang="en-US" sz="1100" dirty="0"/>
                  <a:t>，花时间调整 ，</a:t>
                </a:r>
                <a:r>
                  <a:rPr lang="zh-CN" altLang="en-US" sz="1100" dirty="0" smtClean="0"/>
                  <a:t>然后</a:t>
                </a:r>
                <a:r>
                  <a:rPr lang="zh-CN" altLang="en-US" sz="1100" dirty="0"/>
                  <a:t>再继续创作</a:t>
                </a:r>
                <a:endParaRPr lang="en-US" sz="1100" dirty="0">
                  <a:latin typeface="Futura Condensed"/>
                  <a:cs typeface="Futura Condensed"/>
                </a:endParaRPr>
              </a:p>
            </p:txBody>
          </p:sp>
        </p:grpSp>
        <p:grpSp>
          <p:nvGrpSpPr>
            <p:cNvPr id="197" name="Group 196"/>
            <p:cNvGrpSpPr>
              <a:grpSpLocks noChangeAspect="1"/>
            </p:cNvGrpSpPr>
            <p:nvPr/>
          </p:nvGrpSpPr>
          <p:grpSpPr>
            <a:xfrm>
              <a:off x="3542502" y="4990954"/>
              <a:ext cx="151554" cy="274320"/>
              <a:chOff x="2233642" y="4295141"/>
              <a:chExt cx="405899" cy="734695"/>
            </a:xfrm>
          </p:grpSpPr>
          <p:sp>
            <p:nvSpPr>
              <p:cNvPr id="198" name="Freeform 197"/>
              <p:cNvSpPr/>
              <p:nvPr/>
            </p:nvSpPr>
            <p:spPr>
              <a:xfrm>
                <a:off x="2233642" y="4295141"/>
                <a:ext cx="405899" cy="574531"/>
              </a:xfrm>
              <a:custGeom>
                <a:avLst/>
                <a:gdLst>
                  <a:gd name="connsiteX0" fmla="*/ 514350 w 2457450"/>
                  <a:gd name="connsiteY0" fmla="*/ 2876550 h 2876550"/>
                  <a:gd name="connsiteX1" fmla="*/ 419100 w 2457450"/>
                  <a:gd name="connsiteY1" fmla="*/ 2752725 h 2876550"/>
                  <a:gd name="connsiteX2" fmla="*/ 390525 w 2457450"/>
                  <a:gd name="connsiteY2" fmla="*/ 2438400 h 2876550"/>
                  <a:gd name="connsiteX3" fmla="*/ 152400 w 2457450"/>
                  <a:gd name="connsiteY3" fmla="*/ 1724025 h 2876550"/>
                  <a:gd name="connsiteX4" fmla="*/ 0 w 2457450"/>
                  <a:gd name="connsiteY4" fmla="*/ 1076325 h 2876550"/>
                  <a:gd name="connsiteX5" fmla="*/ 1266825 w 2457450"/>
                  <a:gd name="connsiteY5" fmla="*/ 0 h 2876550"/>
                  <a:gd name="connsiteX6" fmla="*/ 2457450 w 2457450"/>
                  <a:gd name="connsiteY6" fmla="*/ 1019175 h 2876550"/>
                  <a:gd name="connsiteX7" fmla="*/ 2247900 w 2457450"/>
                  <a:gd name="connsiteY7" fmla="*/ 1724025 h 2876550"/>
                  <a:gd name="connsiteX8" fmla="*/ 1971675 w 2457450"/>
                  <a:gd name="connsiteY8" fmla="*/ 2428875 h 2876550"/>
                  <a:gd name="connsiteX9" fmla="*/ 1943100 w 2457450"/>
                  <a:gd name="connsiteY9" fmla="*/ 2733675 h 2876550"/>
                  <a:gd name="connsiteX10" fmla="*/ 1857375 w 2457450"/>
                  <a:gd name="connsiteY10" fmla="*/ 2876550 h 2876550"/>
                  <a:gd name="connsiteX11" fmla="*/ 514350 w 2457450"/>
                  <a:gd name="connsiteY11" fmla="*/ 2876550 h 2876550"/>
                  <a:gd name="connsiteX0-1" fmla="*/ 514350 w 2457450"/>
                  <a:gd name="connsiteY0-2" fmla="*/ 2876640 h 2876640"/>
                  <a:gd name="connsiteX1-3" fmla="*/ 419100 w 2457450"/>
                  <a:gd name="connsiteY1-4" fmla="*/ 2752815 h 2876640"/>
                  <a:gd name="connsiteX2-5" fmla="*/ 390525 w 2457450"/>
                  <a:gd name="connsiteY2-6" fmla="*/ 2438490 h 2876640"/>
                  <a:gd name="connsiteX3-7" fmla="*/ 152400 w 2457450"/>
                  <a:gd name="connsiteY3-8" fmla="*/ 1724115 h 2876640"/>
                  <a:gd name="connsiteX4-9" fmla="*/ 0 w 2457450"/>
                  <a:gd name="connsiteY4-10" fmla="*/ 1076415 h 2876640"/>
                  <a:gd name="connsiteX5-11" fmla="*/ 1266825 w 2457450"/>
                  <a:gd name="connsiteY5-12" fmla="*/ 90 h 2876640"/>
                  <a:gd name="connsiteX6-13" fmla="*/ 2457450 w 2457450"/>
                  <a:gd name="connsiteY6-14" fmla="*/ 1019265 h 2876640"/>
                  <a:gd name="connsiteX7-15" fmla="*/ 2247900 w 2457450"/>
                  <a:gd name="connsiteY7-16" fmla="*/ 1724115 h 2876640"/>
                  <a:gd name="connsiteX8-17" fmla="*/ 1971675 w 2457450"/>
                  <a:gd name="connsiteY8-18" fmla="*/ 2428965 h 2876640"/>
                  <a:gd name="connsiteX9-19" fmla="*/ 1943100 w 2457450"/>
                  <a:gd name="connsiteY9-20" fmla="*/ 2733765 h 2876640"/>
                  <a:gd name="connsiteX10-21" fmla="*/ 1857375 w 2457450"/>
                  <a:gd name="connsiteY10-22" fmla="*/ 2876640 h 2876640"/>
                  <a:gd name="connsiteX11-23" fmla="*/ 514350 w 2457450"/>
                  <a:gd name="connsiteY11-24" fmla="*/ 2876640 h 2876640"/>
                  <a:gd name="connsiteX0-25" fmla="*/ 578058 w 2521158"/>
                  <a:gd name="connsiteY0-26" fmla="*/ 2876640 h 2876640"/>
                  <a:gd name="connsiteX1-27" fmla="*/ 482808 w 2521158"/>
                  <a:gd name="connsiteY1-28" fmla="*/ 2752815 h 2876640"/>
                  <a:gd name="connsiteX2-29" fmla="*/ 454233 w 2521158"/>
                  <a:gd name="connsiteY2-30" fmla="*/ 2438490 h 2876640"/>
                  <a:gd name="connsiteX3-31" fmla="*/ 216108 w 2521158"/>
                  <a:gd name="connsiteY3-32" fmla="*/ 1724115 h 2876640"/>
                  <a:gd name="connsiteX4-33" fmla="*/ 63708 w 2521158"/>
                  <a:gd name="connsiteY4-34" fmla="*/ 1076415 h 2876640"/>
                  <a:gd name="connsiteX5-35" fmla="*/ 1330533 w 2521158"/>
                  <a:gd name="connsiteY5-36" fmla="*/ 90 h 2876640"/>
                  <a:gd name="connsiteX6-37" fmla="*/ 2521158 w 2521158"/>
                  <a:gd name="connsiteY6-38" fmla="*/ 1019265 h 2876640"/>
                  <a:gd name="connsiteX7-39" fmla="*/ 2311608 w 2521158"/>
                  <a:gd name="connsiteY7-40" fmla="*/ 1724115 h 2876640"/>
                  <a:gd name="connsiteX8-41" fmla="*/ 2035383 w 2521158"/>
                  <a:gd name="connsiteY8-42" fmla="*/ 2428965 h 2876640"/>
                  <a:gd name="connsiteX9-43" fmla="*/ 2006808 w 2521158"/>
                  <a:gd name="connsiteY9-44" fmla="*/ 2733765 h 2876640"/>
                  <a:gd name="connsiteX10-45" fmla="*/ 1921083 w 2521158"/>
                  <a:gd name="connsiteY10-46" fmla="*/ 2876640 h 2876640"/>
                  <a:gd name="connsiteX11-47" fmla="*/ 578058 w 2521158"/>
                  <a:gd name="connsiteY11-48" fmla="*/ 2876640 h 2876640"/>
                  <a:gd name="connsiteX0-49" fmla="*/ 578058 w 2525209"/>
                  <a:gd name="connsiteY0-50" fmla="*/ 2876635 h 2876635"/>
                  <a:gd name="connsiteX1-51" fmla="*/ 482808 w 2525209"/>
                  <a:gd name="connsiteY1-52" fmla="*/ 2752810 h 2876635"/>
                  <a:gd name="connsiteX2-53" fmla="*/ 454233 w 2525209"/>
                  <a:gd name="connsiteY2-54" fmla="*/ 2438485 h 2876635"/>
                  <a:gd name="connsiteX3-55" fmla="*/ 216108 w 2525209"/>
                  <a:gd name="connsiteY3-56" fmla="*/ 1724110 h 2876635"/>
                  <a:gd name="connsiteX4-57" fmla="*/ 63708 w 2525209"/>
                  <a:gd name="connsiteY4-58" fmla="*/ 1076410 h 2876635"/>
                  <a:gd name="connsiteX5-59" fmla="*/ 1330533 w 2525209"/>
                  <a:gd name="connsiteY5-60" fmla="*/ 85 h 2876635"/>
                  <a:gd name="connsiteX6-61" fmla="*/ 2521158 w 2525209"/>
                  <a:gd name="connsiteY6-62" fmla="*/ 1019260 h 2876635"/>
                  <a:gd name="connsiteX7-63" fmla="*/ 2311608 w 2525209"/>
                  <a:gd name="connsiteY7-64" fmla="*/ 1724110 h 2876635"/>
                  <a:gd name="connsiteX8-65" fmla="*/ 2035383 w 2525209"/>
                  <a:gd name="connsiteY8-66" fmla="*/ 2428960 h 2876635"/>
                  <a:gd name="connsiteX9-67" fmla="*/ 2006808 w 2525209"/>
                  <a:gd name="connsiteY9-68" fmla="*/ 2733760 h 2876635"/>
                  <a:gd name="connsiteX10-69" fmla="*/ 1921083 w 2525209"/>
                  <a:gd name="connsiteY10-70" fmla="*/ 2876635 h 2876635"/>
                  <a:gd name="connsiteX11-71" fmla="*/ 578058 w 2525209"/>
                  <a:gd name="connsiteY11-72" fmla="*/ 2876635 h 2876635"/>
                  <a:gd name="connsiteX0-73" fmla="*/ 578058 w 2525209"/>
                  <a:gd name="connsiteY0-74" fmla="*/ 2876635 h 2876635"/>
                  <a:gd name="connsiteX1-75" fmla="*/ 482808 w 2525209"/>
                  <a:gd name="connsiteY1-76" fmla="*/ 2752810 h 2876635"/>
                  <a:gd name="connsiteX2-77" fmla="*/ 454233 w 2525209"/>
                  <a:gd name="connsiteY2-78" fmla="*/ 2438485 h 2876635"/>
                  <a:gd name="connsiteX3-79" fmla="*/ 216108 w 2525209"/>
                  <a:gd name="connsiteY3-80" fmla="*/ 1724110 h 2876635"/>
                  <a:gd name="connsiteX4-81" fmla="*/ 63708 w 2525209"/>
                  <a:gd name="connsiteY4-82" fmla="*/ 1076410 h 2876635"/>
                  <a:gd name="connsiteX5-83" fmla="*/ 1330533 w 2525209"/>
                  <a:gd name="connsiteY5-84" fmla="*/ 85 h 2876635"/>
                  <a:gd name="connsiteX6-85" fmla="*/ 2521158 w 2525209"/>
                  <a:gd name="connsiteY6-86" fmla="*/ 1019260 h 2876635"/>
                  <a:gd name="connsiteX7-87" fmla="*/ 2311608 w 2525209"/>
                  <a:gd name="connsiteY7-88" fmla="*/ 1724110 h 2876635"/>
                  <a:gd name="connsiteX8-89" fmla="*/ 2035383 w 2525209"/>
                  <a:gd name="connsiteY8-90" fmla="*/ 2428960 h 2876635"/>
                  <a:gd name="connsiteX9-91" fmla="*/ 2006808 w 2525209"/>
                  <a:gd name="connsiteY9-92" fmla="*/ 2733760 h 2876635"/>
                  <a:gd name="connsiteX10-93" fmla="*/ 1921083 w 2525209"/>
                  <a:gd name="connsiteY10-94" fmla="*/ 2876635 h 2876635"/>
                  <a:gd name="connsiteX11-95" fmla="*/ 578058 w 2525209"/>
                  <a:gd name="connsiteY11-96" fmla="*/ 2876635 h 2876635"/>
                  <a:gd name="connsiteX0-97" fmla="*/ 578058 w 2525209"/>
                  <a:gd name="connsiteY0-98" fmla="*/ 2876635 h 2876635"/>
                  <a:gd name="connsiteX1-99" fmla="*/ 482808 w 2525209"/>
                  <a:gd name="connsiteY1-100" fmla="*/ 2752810 h 2876635"/>
                  <a:gd name="connsiteX2-101" fmla="*/ 454233 w 2525209"/>
                  <a:gd name="connsiteY2-102" fmla="*/ 2438485 h 2876635"/>
                  <a:gd name="connsiteX3-103" fmla="*/ 216108 w 2525209"/>
                  <a:gd name="connsiteY3-104" fmla="*/ 1724110 h 2876635"/>
                  <a:gd name="connsiteX4-105" fmla="*/ 63708 w 2525209"/>
                  <a:gd name="connsiteY4-106" fmla="*/ 1076410 h 2876635"/>
                  <a:gd name="connsiteX5-107" fmla="*/ 1330533 w 2525209"/>
                  <a:gd name="connsiteY5-108" fmla="*/ 85 h 2876635"/>
                  <a:gd name="connsiteX6-109" fmla="*/ 2521158 w 2525209"/>
                  <a:gd name="connsiteY6-110" fmla="*/ 1019260 h 2876635"/>
                  <a:gd name="connsiteX7-111" fmla="*/ 2311608 w 2525209"/>
                  <a:gd name="connsiteY7-112" fmla="*/ 1724110 h 2876635"/>
                  <a:gd name="connsiteX8-113" fmla="*/ 2035383 w 2525209"/>
                  <a:gd name="connsiteY8-114" fmla="*/ 2428960 h 2876635"/>
                  <a:gd name="connsiteX9-115" fmla="*/ 2006808 w 2525209"/>
                  <a:gd name="connsiteY9-116" fmla="*/ 2733760 h 2876635"/>
                  <a:gd name="connsiteX10-117" fmla="*/ 1921083 w 2525209"/>
                  <a:gd name="connsiteY10-118" fmla="*/ 2876635 h 2876635"/>
                  <a:gd name="connsiteX11-119" fmla="*/ 578058 w 2525209"/>
                  <a:gd name="connsiteY11-120" fmla="*/ 2876635 h 2876635"/>
                  <a:gd name="connsiteX0-121" fmla="*/ 578058 w 2373469"/>
                  <a:gd name="connsiteY0-122" fmla="*/ 2877203 h 2877203"/>
                  <a:gd name="connsiteX1-123" fmla="*/ 482808 w 2373469"/>
                  <a:gd name="connsiteY1-124" fmla="*/ 2753378 h 2877203"/>
                  <a:gd name="connsiteX2-125" fmla="*/ 454233 w 2373469"/>
                  <a:gd name="connsiteY2-126" fmla="*/ 2439053 h 2877203"/>
                  <a:gd name="connsiteX3-127" fmla="*/ 216108 w 2373469"/>
                  <a:gd name="connsiteY3-128" fmla="*/ 1724678 h 2877203"/>
                  <a:gd name="connsiteX4-129" fmla="*/ 63708 w 2373469"/>
                  <a:gd name="connsiteY4-130" fmla="*/ 1076978 h 2877203"/>
                  <a:gd name="connsiteX5-131" fmla="*/ 1330533 w 2373469"/>
                  <a:gd name="connsiteY5-132" fmla="*/ 653 h 2877203"/>
                  <a:gd name="connsiteX6-133" fmla="*/ 2368758 w 2373469"/>
                  <a:gd name="connsiteY6-134" fmla="*/ 1238903 h 2877203"/>
                  <a:gd name="connsiteX7-135" fmla="*/ 2311608 w 2373469"/>
                  <a:gd name="connsiteY7-136" fmla="*/ 1724678 h 2877203"/>
                  <a:gd name="connsiteX8-137" fmla="*/ 2035383 w 2373469"/>
                  <a:gd name="connsiteY8-138" fmla="*/ 2429528 h 2877203"/>
                  <a:gd name="connsiteX9-139" fmla="*/ 2006808 w 2373469"/>
                  <a:gd name="connsiteY9-140" fmla="*/ 2734328 h 2877203"/>
                  <a:gd name="connsiteX10-141" fmla="*/ 1921083 w 2373469"/>
                  <a:gd name="connsiteY10-142" fmla="*/ 2877203 h 2877203"/>
                  <a:gd name="connsiteX11-143" fmla="*/ 578058 w 2373469"/>
                  <a:gd name="connsiteY11-144" fmla="*/ 2877203 h 2877203"/>
                  <a:gd name="connsiteX0-145" fmla="*/ 578058 w 2386537"/>
                  <a:gd name="connsiteY0-146" fmla="*/ 2876552 h 2876552"/>
                  <a:gd name="connsiteX1-147" fmla="*/ 482808 w 2386537"/>
                  <a:gd name="connsiteY1-148" fmla="*/ 2752727 h 2876552"/>
                  <a:gd name="connsiteX2-149" fmla="*/ 454233 w 2386537"/>
                  <a:gd name="connsiteY2-150" fmla="*/ 2438402 h 2876552"/>
                  <a:gd name="connsiteX3-151" fmla="*/ 216108 w 2386537"/>
                  <a:gd name="connsiteY3-152" fmla="*/ 1724027 h 2876552"/>
                  <a:gd name="connsiteX4-153" fmla="*/ 63708 w 2386537"/>
                  <a:gd name="connsiteY4-154" fmla="*/ 1076327 h 2876552"/>
                  <a:gd name="connsiteX5-155" fmla="*/ 1330533 w 2386537"/>
                  <a:gd name="connsiteY5-156" fmla="*/ 2 h 2876552"/>
                  <a:gd name="connsiteX6-157" fmla="*/ 2368758 w 2386537"/>
                  <a:gd name="connsiteY6-158" fmla="*/ 1238252 h 2876552"/>
                  <a:gd name="connsiteX7-159" fmla="*/ 2311608 w 2386537"/>
                  <a:gd name="connsiteY7-160" fmla="*/ 1724027 h 2876552"/>
                  <a:gd name="connsiteX8-161" fmla="*/ 2035383 w 2386537"/>
                  <a:gd name="connsiteY8-162" fmla="*/ 2428877 h 2876552"/>
                  <a:gd name="connsiteX9-163" fmla="*/ 2006808 w 2386537"/>
                  <a:gd name="connsiteY9-164" fmla="*/ 2733677 h 2876552"/>
                  <a:gd name="connsiteX10-165" fmla="*/ 1921083 w 2386537"/>
                  <a:gd name="connsiteY10-166" fmla="*/ 2876552 h 2876552"/>
                  <a:gd name="connsiteX11-167" fmla="*/ 578058 w 2386537"/>
                  <a:gd name="connsiteY11-168" fmla="*/ 2876552 h 2876552"/>
                  <a:gd name="connsiteX0-169" fmla="*/ 542483 w 2350962"/>
                  <a:gd name="connsiteY0-170" fmla="*/ 2876552 h 2876552"/>
                  <a:gd name="connsiteX1-171" fmla="*/ 447233 w 2350962"/>
                  <a:gd name="connsiteY1-172" fmla="*/ 2752727 h 2876552"/>
                  <a:gd name="connsiteX2-173" fmla="*/ 418658 w 2350962"/>
                  <a:gd name="connsiteY2-174" fmla="*/ 2438402 h 2876552"/>
                  <a:gd name="connsiteX3-175" fmla="*/ 28133 w 2350962"/>
                  <a:gd name="connsiteY3-176" fmla="*/ 1076327 h 2876552"/>
                  <a:gd name="connsiteX4-177" fmla="*/ 1294958 w 2350962"/>
                  <a:gd name="connsiteY4-178" fmla="*/ 2 h 2876552"/>
                  <a:gd name="connsiteX5-179" fmla="*/ 2333183 w 2350962"/>
                  <a:gd name="connsiteY5-180" fmla="*/ 1238252 h 2876552"/>
                  <a:gd name="connsiteX6-181" fmla="*/ 2276033 w 2350962"/>
                  <a:gd name="connsiteY6-182" fmla="*/ 1724027 h 2876552"/>
                  <a:gd name="connsiteX7-183" fmla="*/ 1999808 w 2350962"/>
                  <a:gd name="connsiteY7-184" fmla="*/ 2428877 h 2876552"/>
                  <a:gd name="connsiteX8-185" fmla="*/ 1971233 w 2350962"/>
                  <a:gd name="connsiteY8-186" fmla="*/ 2733677 h 2876552"/>
                  <a:gd name="connsiteX9-187" fmla="*/ 1885508 w 2350962"/>
                  <a:gd name="connsiteY9-188" fmla="*/ 2876552 h 2876552"/>
                  <a:gd name="connsiteX10-189" fmla="*/ 542483 w 2350962"/>
                  <a:gd name="connsiteY10-190" fmla="*/ 2876552 h 2876552"/>
                  <a:gd name="connsiteX0-191" fmla="*/ 542483 w 2350962"/>
                  <a:gd name="connsiteY0-192" fmla="*/ 2876552 h 2876552"/>
                  <a:gd name="connsiteX1-193" fmla="*/ 447233 w 2350962"/>
                  <a:gd name="connsiteY1-194" fmla="*/ 2752727 h 2876552"/>
                  <a:gd name="connsiteX2-195" fmla="*/ 418658 w 2350962"/>
                  <a:gd name="connsiteY2-196" fmla="*/ 2438402 h 2876552"/>
                  <a:gd name="connsiteX3-197" fmla="*/ 28133 w 2350962"/>
                  <a:gd name="connsiteY3-198" fmla="*/ 1076327 h 2876552"/>
                  <a:gd name="connsiteX4-199" fmla="*/ 1294958 w 2350962"/>
                  <a:gd name="connsiteY4-200" fmla="*/ 2 h 2876552"/>
                  <a:gd name="connsiteX5-201" fmla="*/ 2333183 w 2350962"/>
                  <a:gd name="connsiteY5-202" fmla="*/ 1238252 h 2876552"/>
                  <a:gd name="connsiteX6-203" fmla="*/ 1999808 w 2350962"/>
                  <a:gd name="connsiteY6-204" fmla="*/ 2428877 h 2876552"/>
                  <a:gd name="connsiteX7-205" fmla="*/ 1971233 w 2350962"/>
                  <a:gd name="connsiteY7-206" fmla="*/ 2733677 h 2876552"/>
                  <a:gd name="connsiteX8-207" fmla="*/ 1885508 w 2350962"/>
                  <a:gd name="connsiteY8-208" fmla="*/ 2876552 h 2876552"/>
                  <a:gd name="connsiteX9-209" fmla="*/ 542483 w 2350962"/>
                  <a:gd name="connsiteY9-210" fmla="*/ 2876552 h 2876552"/>
                  <a:gd name="connsiteX0-211" fmla="*/ 542483 w 2347372"/>
                  <a:gd name="connsiteY0-212" fmla="*/ 2876561 h 2876561"/>
                  <a:gd name="connsiteX1-213" fmla="*/ 447233 w 2347372"/>
                  <a:gd name="connsiteY1-214" fmla="*/ 2752736 h 2876561"/>
                  <a:gd name="connsiteX2-215" fmla="*/ 418658 w 2347372"/>
                  <a:gd name="connsiteY2-216" fmla="*/ 2438411 h 2876561"/>
                  <a:gd name="connsiteX3-217" fmla="*/ 28133 w 2347372"/>
                  <a:gd name="connsiteY3-218" fmla="*/ 1076336 h 2876561"/>
                  <a:gd name="connsiteX4-219" fmla="*/ 1294958 w 2347372"/>
                  <a:gd name="connsiteY4-220" fmla="*/ 11 h 2876561"/>
                  <a:gd name="connsiteX5-221" fmla="*/ 2342708 w 2347372"/>
                  <a:gd name="connsiteY5-222" fmla="*/ 1095386 h 2876561"/>
                  <a:gd name="connsiteX6-223" fmla="*/ 1999808 w 2347372"/>
                  <a:gd name="connsiteY6-224" fmla="*/ 2428886 h 2876561"/>
                  <a:gd name="connsiteX7-225" fmla="*/ 1971233 w 2347372"/>
                  <a:gd name="connsiteY7-226" fmla="*/ 2733686 h 2876561"/>
                  <a:gd name="connsiteX8-227" fmla="*/ 1885508 w 2347372"/>
                  <a:gd name="connsiteY8-228" fmla="*/ 2876561 h 2876561"/>
                  <a:gd name="connsiteX9-229" fmla="*/ 542483 w 2347372"/>
                  <a:gd name="connsiteY9-230" fmla="*/ 2876561 h 2876561"/>
                  <a:gd name="connsiteX0-231" fmla="*/ 461688 w 2266495"/>
                  <a:gd name="connsiteY0-232" fmla="*/ 2876559 h 2876559"/>
                  <a:gd name="connsiteX1-233" fmla="*/ 366438 w 2266495"/>
                  <a:gd name="connsiteY1-234" fmla="*/ 2752734 h 2876559"/>
                  <a:gd name="connsiteX2-235" fmla="*/ 337863 w 2266495"/>
                  <a:gd name="connsiteY2-236" fmla="*/ 2438409 h 2876559"/>
                  <a:gd name="connsiteX3-237" fmla="*/ 33063 w 2266495"/>
                  <a:gd name="connsiteY3-238" fmla="*/ 1114434 h 2876559"/>
                  <a:gd name="connsiteX4-239" fmla="*/ 1214163 w 2266495"/>
                  <a:gd name="connsiteY4-240" fmla="*/ 9 h 2876559"/>
                  <a:gd name="connsiteX5-241" fmla="*/ 2261913 w 2266495"/>
                  <a:gd name="connsiteY5-242" fmla="*/ 1095384 h 2876559"/>
                  <a:gd name="connsiteX6-243" fmla="*/ 1919013 w 2266495"/>
                  <a:gd name="connsiteY6-244" fmla="*/ 2428884 h 2876559"/>
                  <a:gd name="connsiteX7-245" fmla="*/ 1890438 w 2266495"/>
                  <a:gd name="connsiteY7-246" fmla="*/ 2733684 h 2876559"/>
                  <a:gd name="connsiteX8-247" fmla="*/ 1804713 w 2266495"/>
                  <a:gd name="connsiteY8-248" fmla="*/ 2876559 h 2876559"/>
                  <a:gd name="connsiteX9-249" fmla="*/ 461688 w 2266495"/>
                  <a:gd name="connsiteY9-250" fmla="*/ 2876559 h 2876559"/>
                  <a:gd name="connsiteX0-251" fmla="*/ 428657 w 2233464"/>
                  <a:gd name="connsiteY0-252" fmla="*/ 2876559 h 2876559"/>
                  <a:gd name="connsiteX1-253" fmla="*/ 333407 w 2233464"/>
                  <a:gd name="connsiteY1-254" fmla="*/ 2752734 h 2876559"/>
                  <a:gd name="connsiteX2-255" fmla="*/ 304832 w 2233464"/>
                  <a:gd name="connsiteY2-256" fmla="*/ 2438409 h 2876559"/>
                  <a:gd name="connsiteX3-257" fmla="*/ 32 w 2233464"/>
                  <a:gd name="connsiteY3-258" fmla="*/ 1114434 h 2876559"/>
                  <a:gd name="connsiteX4-259" fmla="*/ 1181132 w 2233464"/>
                  <a:gd name="connsiteY4-260" fmla="*/ 9 h 2876559"/>
                  <a:gd name="connsiteX5-261" fmla="*/ 2228882 w 2233464"/>
                  <a:gd name="connsiteY5-262" fmla="*/ 1095384 h 2876559"/>
                  <a:gd name="connsiteX6-263" fmla="*/ 1885982 w 2233464"/>
                  <a:gd name="connsiteY6-264" fmla="*/ 2428884 h 2876559"/>
                  <a:gd name="connsiteX7-265" fmla="*/ 1857407 w 2233464"/>
                  <a:gd name="connsiteY7-266" fmla="*/ 2733684 h 2876559"/>
                  <a:gd name="connsiteX8-267" fmla="*/ 1771682 w 2233464"/>
                  <a:gd name="connsiteY8-268" fmla="*/ 2876559 h 2876559"/>
                  <a:gd name="connsiteX9-269" fmla="*/ 428657 w 2233464"/>
                  <a:gd name="connsiteY9-270" fmla="*/ 2876559 h 2876559"/>
                  <a:gd name="connsiteX0-271" fmla="*/ 428657 w 2229008"/>
                  <a:gd name="connsiteY0-272" fmla="*/ 2876560 h 2876560"/>
                  <a:gd name="connsiteX1-273" fmla="*/ 333407 w 2229008"/>
                  <a:gd name="connsiteY1-274" fmla="*/ 2752735 h 2876560"/>
                  <a:gd name="connsiteX2-275" fmla="*/ 304832 w 2229008"/>
                  <a:gd name="connsiteY2-276" fmla="*/ 2438410 h 2876560"/>
                  <a:gd name="connsiteX3-277" fmla="*/ 32 w 2229008"/>
                  <a:gd name="connsiteY3-278" fmla="*/ 1114435 h 2876560"/>
                  <a:gd name="connsiteX4-279" fmla="*/ 1181132 w 2229008"/>
                  <a:gd name="connsiteY4-280" fmla="*/ 10 h 2876560"/>
                  <a:gd name="connsiteX5-281" fmla="*/ 2228882 w 2229008"/>
                  <a:gd name="connsiteY5-282" fmla="*/ 1095385 h 2876560"/>
                  <a:gd name="connsiteX6-283" fmla="*/ 1885982 w 2229008"/>
                  <a:gd name="connsiteY6-284" fmla="*/ 2428885 h 2876560"/>
                  <a:gd name="connsiteX7-285" fmla="*/ 1857407 w 2229008"/>
                  <a:gd name="connsiteY7-286" fmla="*/ 2733685 h 2876560"/>
                  <a:gd name="connsiteX8-287" fmla="*/ 1771682 w 2229008"/>
                  <a:gd name="connsiteY8-288" fmla="*/ 2876560 h 2876560"/>
                  <a:gd name="connsiteX9-289" fmla="*/ 428657 w 2229008"/>
                  <a:gd name="connsiteY9-290" fmla="*/ 2876560 h 2876560"/>
                  <a:gd name="connsiteX0-291" fmla="*/ 428657 w 2229008"/>
                  <a:gd name="connsiteY0-292" fmla="*/ 2876560 h 2876560"/>
                  <a:gd name="connsiteX1-293" fmla="*/ 333407 w 2229008"/>
                  <a:gd name="connsiteY1-294" fmla="*/ 2752735 h 2876560"/>
                  <a:gd name="connsiteX2-295" fmla="*/ 304832 w 2229008"/>
                  <a:gd name="connsiteY2-296" fmla="*/ 2438410 h 2876560"/>
                  <a:gd name="connsiteX3-297" fmla="*/ 32 w 2229008"/>
                  <a:gd name="connsiteY3-298" fmla="*/ 1114435 h 2876560"/>
                  <a:gd name="connsiteX4-299" fmla="*/ 1181132 w 2229008"/>
                  <a:gd name="connsiteY4-300" fmla="*/ 10 h 2876560"/>
                  <a:gd name="connsiteX5-301" fmla="*/ 2228882 w 2229008"/>
                  <a:gd name="connsiteY5-302" fmla="*/ 1095385 h 2876560"/>
                  <a:gd name="connsiteX6-303" fmla="*/ 1885982 w 2229008"/>
                  <a:gd name="connsiteY6-304" fmla="*/ 2428885 h 2876560"/>
                  <a:gd name="connsiteX7-305" fmla="*/ 1857407 w 2229008"/>
                  <a:gd name="connsiteY7-306" fmla="*/ 2733685 h 2876560"/>
                  <a:gd name="connsiteX8-307" fmla="*/ 1771682 w 2229008"/>
                  <a:gd name="connsiteY8-308" fmla="*/ 2876560 h 2876560"/>
                  <a:gd name="connsiteX9-309" fmla="*/ 428657 w 2229008"/>
                  <a:gd name="connsiteY9-310" fmla="*/ 2876560 h 2876560"/>
                  <a:gd name="connsiteX0-311" fmla="*/ 638207 w 2229008"/>
                  <a:gd name="connsiteY0-312" fmla="*/ 2876560 h 2876560"/>
                  <a:gd name="connsiteX1-313" fmla="*/ 333407 w 2229008"/>
                  <a:gd name="connsiteY1-314" fmla="*/ 2752735 h 2876560"/>
                  <a:gd name="connsiteX2-315" fmla="*/ 304832 w 2229008"/>
                  <a:gd name="connsiteY2-316" fmla="*/ 2438410 h 2876560"/>
                  <a:gd name="connsiteX3-317" fmla="*/ 32 w 2229008"/>
                  <a:gd name="connsiteY3-318" fmla="*/ 1114435 h 2876560"/>
                  <a:gd name="connsiteX4-319" fmla="*/ 1181132 w 2229008"/>
                  <a:gd name="connsiteY4-320" fmla="*/ 10 h 2876560"/>
                  <a:gd name="connsiteX5-321" fmla="*/ 2228882 w 2229008"/>
                  <a:gd name="connsiteY5-322" fmla="*/ 1095385 h 2876560"/>
                  <a:gd name="connsiteX6-323" fmla="*/ 1885982 w 2229008"/>
                  <a:gd name="connsiteY6-324" fmla="*/ 2428885 h 2876560"/>
                  <a:gd name="connsiteX7-325" fmla="*/ 1857407 w 2229008"/>
                  <a:gd name="connsiteY7-326" fmla="*/ 2733685 h 2876560"/>
                  <a:gd name="connsiteX8-327" fmla="*/ 1771682 w 2229008"/>
                  <a:gd name="connsiteY8-328" fmla="*/ 2876560 h 2876560"/>
                  <a:gd name="connsiteX9-329" fmla="*/ 638207 w 2229008"/>
                  <a:gd name="connsiteY9-330" fmla="*/ 2876560 h 2876560"/>
                  <a:gd name="connsiteX0-331" fmla="*/ 638207 w 2229008"/>
                  <a:gd name="connsiteY0-332" fmla="*/ 2876560 h 2876560"/>
                  <a:gd name="connsiteX1-333" fmla="*/ 333407 w 2229008"/>
                  <a:gd name="connsiteY1-334" fmla="*/ 2752735 h 2876560"/>
                  <a:gd name="connsiteX2-335" fmla="*/ 304832 w 2229008"/>
                  <a:gd name="connsiteY2-336" fmla="*/ 2438410 h 2876560"/>
                  <a:gd name="connsiteX3-337" fmla="*/ 32 w 2229008"/>
                  <a:gd name="connsiteY3-338" fmla="*/ 1114435 h 2876560"/>
                  <a:gd name="connsiteX4-339" fmla="*/ 1181132 w 2229008"/>
                  <a:gd name="connsiteY4-340" fmla="*/ 10 h 2876560"/>
                  <a:gd name="connsiteX5-341" fmla="*/ 2228882 w 2229008"/>
                  <a:gd name="connsiteY5-342" fmla="*/ 1095385 h 2876560"/>
                  <a:gd name="connsiteX6-343" fmla="*/ 1885982 w 2229008"/>
                  <a:gd name="connsiteY6-344" fmla="*/ 2428885 h 2876560"/>
                  <a:gd name="connsiteX7-345" fmla="*/ 1857407 w 2229008"/>
                  <a:gd name="connsiteY7-346" fmla="*/ 2733685 h 2876560"/>
                  <a:gd name="connsiteX8-347" fmla="*/ 1571657 w 2229008"/>
                  <a:gd name="connsiteY8-348" fmla="*/ 2876560 h 2876560"/>
                  <a:gd name="connsiteX9-349" fmla="*/ 638207 w 2229008"/>
                  <a:gd name="connsiteY9-350" fmla="*/ 2876560 h 2876560"/>
                  <a:gd name="connsiteX0-351" fmla="*/ 638207 w 2229008"/>
                  <a:gd name="connsiteY0-352" fmla="*/ 2876560 h 2876560"/>
                  <a:gd name="connsiteX1-353" fmla="*/ 333407 w 2229008"/>
                  <a:gd name="connsiteY1-354" fmla="*/ 2752735 h 2876560"/>
                  <a:gd name="connsiteX2-355" fmla="*/ 304832 w 2229008"/>
                  <a:gd name="connsiteY2-356" fmla="*/ 2438410 h 2876560"/>
                  <a:gd name="connsiteX3-357" fmla="*/ 32 w 2229008"/>
                  <a:gd name="connsiteY3-358" fmla="*/ 1114435 h 2876560"/>
                  <a:gd name="connsiteX4-359" fmla="*/ 1181132 w 2229008"/>
                  <a:gd name="connsiteY4-360" fmla="*/ 10 h 2876560"/>
                  <a:gd name="connsiteX5-361" fmla="*/ 2228882 w 2229008"/>
                  <a:gd name="connsiteY5-362" fmla="*/ 1095385 h 2876560"/>
                  <a:gd name="connsiteX6-363" fmla="*/ 1885982 w 2229008"/>
                  <a:gd name="connsiteY6-364" fmla="*/ 2428885 h 2876560"/>
                  <a:gd name="connsiteX7-365" fmla="*/ 1685957 w 2229008"/>
                  <a:gd name="connsiteY7-366" fmla="*/ 2762260 h 2876560"/>
                  <a:gd name="connsiteX8-367" fmla="*/ 1571657 w 2229008"/>
                  <a:gd name="connsiteY8-368" fmla="*/ 2876560 h 2876560"/>
                  <a:gd name="connsiteX9-369" fmla="*/ 638207 w 2229008"/>
                  <a:gd name="connsiteY9-370" fmla="*/ 2876560 h 2876560"/>
                  <a:gd name="connsiteX0-371" fmla="*/ 638207 w 2229008"/>
                  <a:gd name="connsiteY0-372" fmla="*/ 2876560 h 2876560"/>
                  <a:gd name="connsiteX1-373" fmla="*/ 495332 w 2229008"/>
                  <a:gd name="connsiteY1-374" fmla="*/ 2828935 h 2876560"/>
                  <a:gd name="connsiteX2-375" fmla="*/ 304832 w 2229008"/>
                  <a:gd name="connsiteY2-376" fmla="*/ 2438410 h 2876560"/>
                  <a:gd name="connsiteX3-377" fmla="*/ 32 w 2229008"/>
                  <a:gd name="connsiteY3-378" fmla="*/ 1114435 h 2876560"/>
                  <a:gd name="connsiteX4-379" fmla="*/ 1181132 w 2229008"/>
                  <a:gd name="connsiteY4-380" fmla="*/ 10 h 2876560"/>
                  <a:gd name="connsiteX5-381" fmla="*/ 2228882 w 2229008"/>
                  <a:gd name="connsiteY5-382" fmla="*/ 1095385 h 2876560"/>
                  <a:gd name="connsiteX6-383" fmla="*/ 1885982 w 2229008"/>
                  <a:gd name="connsiteY6-384" fmla="*/ 2428885 h 2876560"/>
                  <a:gd name="connsiteX7-385" fmla="*/ 1685957 w 2229008"/>
                  <a:gd name="connsiteY7-386" fmla="*/ 2762260 h 2876560"/>
                  <a:gd name="connsiteX8-387" fmla="*/ 1571657 w 2229008"/>
                  <a:gd name="connsiteY8-388" fmla="*/ 2876560 h 2876560"/>
                  <a:gd name="connsiteX9-389" fmla="*/ 638207 w 2229008"/>
                  <a:gd name="connsiteY9-390" fmla="*/ 2876560 h 2876560"/>
                  <a:gd name="connsiteX0-391" fmla="*/ 663894 w 2254695"/>
                  <a:gd name="connsiteY0-392" fmla="*/ 2876560 h 2876560"/>
                  <a:gd name="connsiteX1-393" fmla="*/ 521019 w 2254695"/>
                  <a:gd name="connsiteY1-394" fmla="*/ 2828935 h 2876560"/>
                  <a:gd name="connsiteX2-395" fmla="*/ 397194 w 2254695"/>
                  <a:gd name="connsiteY2-396" fmla="*/ 2428885 h 2876560"/>
                  <a:gd name="connsiteX3-397" fmla="*/ 25719 w 2254695"/>
                  <a:gd name="connsiteY3-398" fmla="*/ 1114435 h 2876560"/>
                  <a:gd name="connsiteX4-399" fmla="*/ 1206819 w 2254695"/>
                  <a:gd name="connsiteY4-400" fmla="*/ 10 h 2876560"/>
                  <a:gd name="connsiteX5-401" fmla="*/ 2254569 w 2254695"/>
                  <a:gd name="connsiteY5-402" fmla="*/ 1095385 h 2876560"/>
                  <a:gd name="connsiteX6-403" fmla="*/ 1911669 w 2254695"/>
                  <a:gd name="connsiteY6-404" fmla="*/ 2428885 h 2876560"/>
                  <a:gd name="connsiteX7-405" fmla="*/ 1711644 w 2254695"/>
                  <a:gd name="connsiteY7-406" fmla="*/ 2762260 h 2876560"/>
                  <a:gd name="connsiteX8-407" fmla="*/ 1597344 w 2254695"/>
                  <a:gd name="connsiteY8-408" fmla="*/ 2876560 h 2876560"/>
                  <a:gd name="connsiteX9-409" fmla="*/ 663894 w 2254695"/>
                  <a:gd name="connsiteY9-410" fmla="*/ 2876560 h 2876560"/>
                  <a:gd name="connsiteX0-411" fmla="*/ 638464 w 2229265"/>
                  <a:gd name="connsiteY0-412" fmla="*/ 2876560 h 2876560"/>
                  <a:gd name="connsiteX1-413" fmla="*/ 495589 w 2229265"/>
                  <a:gd name="connsiteY1-414" fmla="*/ 2828935 h 2876560"/>
                  <a:gd name="connsiteX2-415" fmla="*/ 371764 w 2229265"/>
                  <a:gd name="connsiteY2-416" fmla="*/ 2428885 h 2876560"/>
                  <a:gd name="connsiteX3-417" fmla="*/ 289 w 2229265"/>
                  <a:gd name="connsiteY3-418" fmla="*/ 1114435 h 2876560"/>
                  <a:gd name="connsiteX4-419" fmla="*/ 1181389 w 2229265"/>
                  <a:gd name="connsiteY4-420" fmla="*/ 10 h 2876560"/>
                  <a:gd name="connsiteX5-421" fmla="*/ 2229139 w 2229265"/>
                  <a:gd name="connsiteY5-422" fmla="*/ 1095385 h 2876560"/>
                  <a:gd name="connsiteX6-423" fmla="*/ 1886239 w 2229265"/>
                  <a:gd name="connsiteY6-424" fmla="*/ 2428885 h 2876560"/>
                  <a:gd name="connsiteX7-425" fmla="*/ 1686214 w 2229265"/>
                  <a:gd name="connsiteY7-426" fmla="*/ 2762260 h 2876560"/>
                  <a:gd name="connsiteX8-427" fmla="*/ 1571914 w 2229265"/>
                  <a:gd name="connsiteY8-428" fmla="*/ 2876560 h 2876560"/>
                  <a:gd name="connsiteX9-429" fmla="*/ 638464 w 2229265"/>
                  <a:gd name="connsiteY9-430" fmla="*/ 2876560 h 2876560"/>
                  <a:gd name="connsiteX0-431" fmla="*/ 590890 w 2181691"/>
                  <a:gd name="connsiteY0-432" fmla="*/ 2876572 h 2876572"/>
                  <a:gd name="connsiteX1-433" fmla="*/ 448015 w 2181691"/>
                  <a:gd name="connsiteY1-434" fmla="*/ 2828947 h 2876572"/>
                  <a:gd name="connsiteX2-435" fmla="*/ 324190 w 2181691"/>
                  <a:gd name="connsiteY2-436" fmla="*/ 2428897 h 2876572"/>
                  <a:gd name="connsiteX3-437" fmla="*/ 340 w 2181691"/>
                  <a:gd name="connsiteY3-438" fmla="*/ 1123972 h 2876572"/>
                  <a:gd name="connsiteX4-439" fmla="*/ 1133815 w 2181691"/>
                  <a:gd name="connsiteY4-440" fmla="*/ 22 h 2876572"/>
                  <a:gd name="connsiteX5-441" fmla="*/ 2181565 w 2181691"/>
                  <a:gd name="connsiteY5-442" fmla="*/ 1095397 h 2876572"/>
                  <a:gd name="connsiteX6-443" fmla="*/ 1838665 w 2181691"/>
                  <a:gd name="connsiteY6-444" fmla="*/ 2428897 h 2876572"/>
                  <a:gd name="connsiteX7-445" fmla="*/ 1638640 w 2181691"/>
                  <a:gd name="connsiteY7-446" fmla="*/ 2762272 h 2876572"/>
                  <a:gd name="connsiteX8-447" fmla="*/ 1524340 w 2181691"/>
                  <a:gd name="connsiteY8-448" fmla="*/ 2876572 h 2876572"/>
                  <a:gd name="connsiteX9-449" fmla="*/ 590890 w 2181691"/>
                  <a:gd name="connsiteY9-450" fmla="*/ 2876572 h 2876572"/>
                  <a:gd name="connsiteX0-451" fmla="*/ 590890 w 2181691"/>
                  <a:gd name="connsiteY0-452" fmla="*/ 2876572 h 2876572"/>
                  <a:gd name="connsiteX1-453" fmla="*/ 448015 w 2181691"/>
                  <a:gd name="connsiteY1-454" fmla="*/ 2828947 h 2876572"/>
                  <a:gd name="connsiteX2-455" fmla="*/ 324190 w 2181691"/>
                  <a:gd name="connsiteY2-456" fmla="*/ 2428897 h 2876572"/>
                  <a:gd name="connsiteX3-457" fmla="*/ 340 w 2181691"/>
                  <a:gd name="connsiteY3-458" fmla="*/ 1123972 h 2876572"/>
                  <a:gd name="connsiteX4-459" fmla="*/ 1133815 w 2181691"/>
                  <a:gd name="connsiteY4-460" fmla="*/ 22 h 2876572"/>
                  <a:gd name="connsiteX5-461" fmla="*/ 2181565 w 2181691"/>
                  <a:gd name="connsiteY5-462" fmla="*/ 1095397 h 2876572"/>
                  <a:gd name="connsiteX6-463" fmla="*/ 1838665 w 2181691"/>
                  <a:gd name="connsiteY6-464" fmla="*/ 2428897 h 2876572"/>
                  <a:gd name="connsiteX7-465" fmla="*/ 1638640 w 2181691"/>
                  <a:gd name="connsiteY7-466" fmla="*/ 2762272 h 2876572"/>
                  <a:gd name="connsiteX8-467" fmla="*/ 1524340 w 2181691"/>
                  <a:gd name="connsiteY8-468" fmla="*/ 2876572 h 2876572"/>
                  <a:gd name="connsiteX9-469" fmla="*/ 590890 w 2181691"/>
                  <a:gd name="connsiteY9-470" fmla="*/ 2876572 h 2876572"/>
                  <a:gd name="connsiteX0-471" fmla="*/ 809965 w 2181691"/>
                  <a:gd name="connsiteY0-472" fmla="*/ 2876572 h 2876572"/>
                  <a:gd name="connsiteX1-473" fmla="*/ 448015 w 2181691"/>
                  <a:gd name="connsiteY1-474" fmla="*/ 2828947 h 2876572"/>
                  <a:gd name="connsiteX2-475" fmla="*/ 324190 w 2181691"/>
                  <a:gd name="connsiteY2-476" fmla="*/ 2428897 h 2876572"/>
                  <a:gd name="connsiteX3-477" fmla="*/ 340 w 2181691"/>
                  <a:gd name="connsiteY3-478" fmla="*/ 1123972 h 2876572"/>
                  <a:gd name="connsiteX4-479" fmla="*/ 1133815 w 2181691"/>
                  <a:gd name="connsiteY4-480" fmla="*/ 22 h 2876572"/>
                  <a:gd name="connsiteX5-481" fmla="*/ 2181565 w 2181691"/>
                  <a:gd name="connsiteY5-482" fmla="*/ 1095397 h 2876572"/>
                  <a:gd name="connsiteX6-483" fmla="*/ 1838665 w 2181691"/>
                  <a:gd name="connsiteY6-484" fmla="*/ 2428897 h 2876572"/>
                  <a:gd name="connsiteX7-485" fmla="*/ 1638640 w 2181691"/>
                  <a:gd name="connsiteY7-486" fmla="*/ 2762272 h 2876572"/>
                  <a:gd name="connsiteX8-487" fmla="*/ 1524340 w 2181691"/>
                  <a:gd name="connsiteY8-488" fmla="*/ 2876572 h 2876572"/>
                  <a:gd name="connsiteX9-489" fmla="*/ 809965 w 2181691"/>
                  <a:gd name="connsiteY9-490" fmla="*/ 2876572 h 2876572"/>
                  <a:gd name="connsiteX0-491" fmla="*/ 809965 w 2181691"/>
                  <a:gd name="connsiteY0-492" fmla="*/ 2876572 h 2876572"/>
                  <a:gd name="connsiteX1-493" fmla="*/ 448015 w 2181691"/>
                  <a:gd name="connsiteY1-494" fmla="*/ 2828947 h 2876572"/>
                  <a:gd name="connsiteX2-495" fmla="*/ 324190 w 2181691"/>
                  <a:gd name="connsiteY2-496" fmla="*/ 2428897 h 2876572"/>
                  <a:gd name="connsiteX3-497" fmla="*/ 340 w 2181691"/>
                  <a:gd name="connsiteY3-498" fmla="*/ 1123972 h 2876572"/>
                  <a:gd name="connsiteX4-499" fmla="*/ 1133815 w 2181691"/>
                  <a:gd name="connsiteY4-500" fmla="*/ 22 h 2876572"/>
                  <a:gd name="connsiteX5-501" fmla="*/ 2181565 w 2181691"/>
                  <a:gd name="connsiteY5-502" fmla="*/ 1095397 h 2876572"/>
                  <a:gd name="connsiteX6-503" fmla="*/ 1838665 w 2181691"/>
                  <a:gd name="connsiteY6-504" fmla="*/ 2428897 h 2876572"/>
                  <a:gd name="connsiteX7-505" fmla="*/ 1638640 w 2181691"/>
                  <a:gd name="connsiteY7-506" fmla="*/ 2762272 h 2876572"/>
                  <a:gd name="connsiteX8-507" fmla="*/ 1390990 w 2181691"/>
                  <a:gd name="connsiteY8-508" fmla="*/ 2876572 h 2876572"/>
                  <a:gd name="connsiteX9-509" fmla="*/ 809965 w 2181691"/>
                  <a:gd name="connsiteY9-510" fmla="*/ 2876572 h 2876572"/>
                  <a:gd name="connsiteX0-511" fmla="*/ 714715 w 2181691"/>
                  <a:gd name="connsiteY0-512" fmla="*/ 2876572 h 2876572"/>
                  <a:gd name="connsiteX1-513" fmla="*/ 448015 w 2181691"/>
                  <a:gd name="connsiteY1-514" fmla="*/ 2828947 h 2876572"/>
                  <a:gd name="connsiteX2-515" fmla="*/ 324190 w 2181691"/>
                  <a:gd name="connsiteY2-516" fmla="*/ 2428897 h 2876572"/>
                  <a:gd name="connsiteX3-517" fmla="*/ 340 w 2181691"/>
                  <a:gd name="connsiteY3-518" fmla="*/ 1123972 h 2876572"/>
                  <a:gd name="connsiteX4-519" fmla="*/ 1133815 w 2181691"/>
                  <a:gd name="connsiteY4-520" fmla="*/ 22 h 2876572"/>
                  <a:gd name="connsiteX5-521" fmla="*/ 2181565 w 2181691"/>
                  <a:gd name="connsiteY5-522" fmla="*/ 1095397 h 2876572"/>
                  <a:gd name="connsiteX6-523" fmla="*/ 1838665 w 2181691"/>
                  <a:gd name="connsiteY6-524" fmla="*/ 2428897 h 2876572"/>
                  <a:gd name="connsiteX7-525" fmla="*/ 1638640 w 2181691"/>
                  <a:gd name="connsiteY7-526" fmla="*/ 2762272 h 2876572"/>
                  <a:gd name="connsiteX8-527" fmla="*/ 1390990 w 2181691"/>
                  <a:gd name="connsiteY8-528" fmla="*/ 2876572 h 2876572"/>
                  <a:gd name="connsiteX9-529" fmla="*/ 714715 w 2181691"/>
                  <a:gd name="connsiteY9-530" fmla="*/ 2876572 h 2876572"/>
                  <a:gd name="connsiteX0-531" fmla="*/ 1238366 w 2705342"/>
                  <a:gd name="connsiteY0-532" fmla="*/ 2882562 h 2882562"/>
                  <a:gd name="connsiteX1-533" fmla="*/ 971666 w 2705342"/>
                  <a:gd name="connsiteY1-534" fmla="*/ 2834937 h 2882562"/>
                  <a:gd name="connsiteX2-535" fmla="*/ 847841 w 2705342"/>
                  <a:gd name="connsiteY2-536" fmla="*/ 2434887 h 2882562"/>
                  <a:gd name="connsiteX3-537" fmla="*/ 116 w 2705342"/>
                  <a:gd name="connsiteY3-538" fmla="*/ 1606212 h 2882562"/>
                  <a:gd name="connsiteX4-539" fmla="*/ 1657466 w 2705342"/>
                  <a:gd name="connsiteY4-540" fmla="*/ 6012 h 2882562"/>
                  <a:gd name="connsiteX5-541" fmla="*/ 2705216 w 2705342"/>
                  <a:gd name="connsiteY5-542" fmla="*/ 1101387 h 2882562"/>
                  <a:gd name="connsiteX6-543" fmla="*/ 2362316 w 2705342"/>
                  <a:gd name="connsiteY6-544" fmla="*/ 2434887 h 2882562"/>
                  <a:gd name="connsiteX7-545" fmla="*/ 2162291 w 2705342"/>
                  <a:gd name="connsiteY7-546" fmla="*/ 2768262 h 2882562"/>
                  <a:gd name="connsiteX8-547" fmla="*/ 1914641 w 2705342"/>
                  <a:gd name="connsiteY8-548" fmla="*/ 2882562 h 2882562"/>
                  <a:gd name="connsiteX9-549" fmla="*/ 1238366 w 2705342"/>
                  <a:gd name="connsiteY9-550" fmla="*/ 2882562 h 2882562"/>
                  <a:gd name="connsiteX0-551" fmla="*/ 1238366 w 3181508"/>
                  <a:gd name="connsiteY0-552" fmla="*/ 2876575 h 2876575"/>
                  <a:gd name="connsiteX1-553" fmla="*/ 971666 w 3181508"/>
                  <a:gd name="connsiteY1-554" fmla="*/ 2828950 h 2876575"/>
                  <a:gd name="connsiteX2-555" fmla="*/ 847841 w 3181508"/>
                  <a:gd name="connsiteY2-556" fmla="*/ 2428900 h 2876575"/>
                  <a:gd name="connsiteX3-557" fmla="*/ 116 w 3181508"/>
                  <a:gd name="connsiteY3-558" fmla="*/ 1600225 h 2876575"/>
                  <a:gd name="connsiteX4-559" fmla="*/ 1657466 w 3181508"/>
                  <a:gd name="connsiteY4-560" fmla="*/ 25 h 2876575"/>
                  <a:gd name="connsiteX5-561" fmla="*/ 3181466 w 3181508"/>
                  <a:gd name="connsiteY5-562" fmla="*/ 1562125 h 2876575"/>
                  <a:gd name="connsiteX6-563" fmla="*/ 2362316 w 3181508"/>
                  <a:gd name="connsiteY6-564" fmla="*/ 2428900 h 2876575"/>
                  <a:gd name="connsiteX7-565" fmla="*/ 2162291 w 3181508"/>
                  <a:gd name="connsiteY7-566" fmla="*/ 2762275 h 2876575"/>
                  <a:gd name="connsiteX8-567" fmla="*/ 1914641 w 3181508"/>
                  <a:gd name="connsiteY8-568" fmla="*/ 2876575 h 2876575"/>
                  <a:gd name="connsiteX9-569" fmla="*/ 1238366 w 3181508"/>
                  <a:gd name="connsiteY9-570" fmla="*/ 2876575 h 2876575"/>
                  <a:gd name="connsiteX0-571" fmla="*/ 1249118 w 3206549"/>
                  <a:gd name="connsiteY0-572" fmla="*/ 2876575 h 2876575"/>
                  <a:gd name="connsiteX1-573" fmla="*/ 982418 w 3206549"/>
                  <a:gd name="connsiteY1-574" fmla="*/ 2828950 h 2876575"/>
                  <a:gd name="connsiteX2-575" fmla="*/ 858593 w 3206549"/>
                  <a:gd name="connsiteY2-576" fmla="*/ 2428900 h 2876575"/>
                  <a:gd name="connsiteX3-577" fmla="*/ 10868 w 3206549"/>
                  <a:gd name="connsiteY3-578" fmla="*/ 1600225 h 2876575"/>
                  <a:gd name="connsiteX4-579" fmla="*/ 1572968 w 3206549"/>
                  <a:gd name="connsiteY4-580" fmla="*/ 25 h 2876575"/>
                  <a:gd name="connsiteX5-581" fmla="*/ 3192218 w 3206549"/>
                  <a:gd name="connsiteY5-582" fmla="*/ 1562125 h 2876575"/>
                  <a:gd name="connsiteX6-583" fmla="*/ 2373068 w 3206549"/>
                  <a:gd name="connsiteY6-584" fmla="*/ 2428900 h 2876575"/>
                  <a:gd name="connsiteX7-585" fmla="*/ 2173043 w 3206549"/>
                  <a:gd name="connsiteY7-586" fmla="*/ 2762275 h 2876575"/>
                  <a:gd name="connsiteX8-587" fmla="*/ 1925393 w 3206549"/>
                  <a:gd name="connsiteY8-588" fmla="*/ 2876575 h 2876575"/>
                  <a:gd name="connsiteX9-589" fmla="*/ 1249118 w 3206549"/>
                  <a:gd name="connsiteY9-590" fmla="*/ 2876575 h 2876575"/>
                  <a:gd name="connsiteX0-591" fmla="*/ 1274620 w 3232051"/>
                  <a:gd name="connsiteY0-592" fmla="*/ 2876575 h 2914675"/>
                  <a:gd name="connsiteX1-593" fmla="*/ 1007920 w 3232051"/>
                  <a:gd name="connsiteY1-594" fmla="*/ 2828950 h 2914675"/>
                  <a:gd name="connsiteX2-595" fmla="*/ 493570 w 3232051"/>
                  <a:gd name="connsiteY2-596" fmla="*/ 2914675 h 2914675"/>
                  <a:gd name="connsiteX3-597" fmla="*/ 36370 w 3232051"/>
                  <a:gd name="connsiteY3-598" fmla="*/ 1600225 h 2914675"/>
                  <a:gd name="connsiteX4-599" fmla="*/ 1598470 w 3232051"/>
                  <a:gd name="connsiteY4-600" fmla="*/ 25 h 2914675"/>
                  <a:gd name="connsiteX5-601" fmla="*/ 3217720 w 3232051"/>
                  <a:gd name="connsiteY5-602" fmla="*/ 1562125 h 2914675"/>
                  <a:gd name="connsiteX6-603" fmla="*/ 2398570 w 3232051"/>
                  <a:gd name="connsiteY6-604" fmla="*/ 2428900 h 2914675"/>
                  <a:gd name="connsiteX7-605" fmla="*/ 2198545 w 3232051"/>
                  <a:gd name="connsiteY7-606" fmla="*/ 2762275 h 2914675"/>
                  <a:gd name="connsiteX8-607" fmla="*/ 1950895 w 3232051"/>
                  <a:gd name="connsiteY8-608" fmla="*/ 2876575 h 2914675"/>
                  <a:gd name="connsiteX9-609" fmla="*/ 1274620 w 3232051"/>
                  <a:gd name="connsiteY9-610" fmla="*/ 2876575 h 2914675"/>
                  <a:gd name="connsiteX0-611" fmla="*/ 1274620 w 3232051"/>
                  <a:gd name="connsiteY0-612" fmla="*/ 2876575 h 4372000"/>
                  <a:gd name="connsiteX1-613" fmla="*/ 1007920 w 3232051"/>
                  <a:gd name="connsiteY1-614" fmla="*/ 4372000 h 4372000"/>
                  <a:gd name="connsiteX2-615" fmla="*/ 493570 w 3232051"/>
                  <a:gd name="connsiteY2-616" fmla="*/ 2914675 h 4372000"/>
                  <a:gd name="connsiteX3-617" fmla="*/ 36370 w 3232051"/>
                  <a:gd name="connsiteY3-618" fmla="*/ 1600225 h 4372000"/>
                  <a:gd name="connsiteX4-619" fmla="*/ 1598470 w 3232051"/>
                  <a:gd name="connsiteY4-620" fmla="*/ 25 h 4372000"/>
                  <a:gd name="connsiteX5-621" fmla="*/ 3217720 w 3232051"/>
                  <a:gd name="connsiteY5-622" fmla="*/ 1562125 h 4372000"/>
                  <a:gd name="connsiteX6-623" fmla="*/ 2398570 w 3232051"/>
                  <a:gd name="connsiteY6-624" fmla="*/ 2428900 h 4372000"/>
                  <a:gd name="connsiteX7-625" fmla="*/ 2198545 w 3232051"/>
                  <a:gd name="connsiteY7-626" fmla="*/ 2762275 h 4372000"/>
                  <a:gd name="connsiteX8-627" fmla="*/ 1950895 w 3232051"/>
                  <a:gd name="connsiteY8-628" fmla="*/ 2876575 h 4372000"/>
                  <a:gd name="connsiteX9-629" fmla="*/ 1274620 w 3232051"/>
                  <a:gd name="connsiteY9-630" fmla="*/ 2876575 h 4372000"/>
                  <a:gd name="connsiteX0-631" fmla="*/ 1274620 w 3232051"/>
                  <a:gd name="connsiteY0-632" fmla="*/ 2876575 h 4486300"/>
                  <a:gd name="connsiteX1-633" fmla="*/ 903145 w 3232051"/>
                  <a:gd name="connsiteY1-634" fmla="*/ 4486300 h 4486300"/>
                  <a:gd name="connsiteX2-635" fmla="*/ 493570 w 3232051"/>
                  <a:gd name="connsiteY2-636" fmla="*/ 2914675 h 4486300"/>
                  <a:gd name="connsiteX3-637" fmla="*/ 36370 w 3232051"/>
                  <a:gd name="connsiteY3-638" fmla="*/ 1600225 h 4486300"/>
                  <a:gd name="connsiteX4-639" fmla="*/ 1598470 w 3232051"/>
                  <a:gd name="connsiteY4-640" fmla="*/ 25 h 4486300"/>
                  <a:gd name="connsiteX5-641" fmla="*/ 3217720 w 3232051"/>
                  <a:gd name="connsiteY5-642" fmla="*/ 1562125 h 4486300"/>
                  <a:gd name="connsiteX6-643" fmla="*/ 2398570 w 3232051"/>
                  <a:gd name="connsiteY6-644" fmla="*/ 2428900 h 4486300"/>
                  <a:gd name="connsiteX7-645" fmla="*/ 2198545 w 3232051"/>
                  <a:gd name="connsiteY7-646" fmla="*/ 2762275 h 4486300"/>
                  <a:gd name="connsiteX8-647" fmla="*/ 1950895 w 3232051"/>
                  <a:gd name="connsiteY8-648" fmla="*/ 2876575 h 4486300"/>
                  <a:gd name="connsiteX9-649" fmla="*/ 1274620 w 3232051"/>
                  <a:gd name="connsiteY9-650" fmla="*/ 2876575 h 4486300"/>
                  <a:gd name="connsiteX0-651" fmla="*/ 2265220 w 3232051"/>
                  <a:gd name="connsiteY0-652" fmla="*/ 4495825 h 4495825"/>
                  <a:gd name="connsiteX1-653" fmla="*/ 903145 w 3232051"/>
                  <a:gd name="connsiteY1-654" fmla="*/ 4486300 h 4495825"/>
                  <a:gd name="connsiteX2-655" fmla="*/ 493570 w 3232051"/>
                  <a:gd name="connsiteY2-656" fmla="*/ 2914675 h 4495825"/>
                  <a:gd name="connsiteX3-657" fmla="*/ 36370 w 3232051"/>
                  <a:gd name="connsiteY3-658" fmla="*/ 1600225 h 4495825"/>
                  <a:gd name="connsiteX4-659" fmla="*/ 1598470 w 3232051"/>
                  <a:gd name="connsiteY4-660" fmla="*/ 25 h 4495825"/>
                  <a:gd name="connsiteX5-661" fmla="*/ 3217720 w 3232051"/>
                  <a:gd name="connsiteY5-662" fmla="*/ 1562125 h 4495825"/>
                  <a:gd name="connsiteX6-663" fmla="*/ 2398570 w 3232051"/>
                  <a:gd name="connsiteY6-664" fmla="*/ 2428900 h 4495825"/>
                  <a:gd name="connsiteX7-665" fmla="*/ 2198545 w 3232051"/>
                  <a:gd name="connsiteY7-666" fmla="*/ 2762275 h 4495825"/>
                  <a:gd name="connsiteX8-667" fmla="*/ 1950895 w 3232051"/>
                  <a:gd name="connsiteY8-668" fmla="*/ 2876575 h 4495825"/>
                  <a:gd name="connsiteX9-669" fmla="*/ 2265220 w 3232051"/>
                  <a:gd name="connsiteY9-670" fmla="*/ 4495825 h 4495825"/>
                  <a:gd name="connsiteX0-671" fmla="*/ 2265220 w 3232051"/>
                  <a:gd name="connsiteY0-672" fmla="*/ 4495825 h 4495825"/>
                  <a:gd name="connsiteX1-673" fmla="*/ 903145 w 3232051"/>
                  <a:gd name="connsiteY1-674" fmla="*/ 4486300 h 4495825"/>
                  <a:gd name="connsiteX2-675" fmla="*/ 493570 w 3232051"/>
                  <a:gd name="connsiteY2-676" fmla="*/ 2914675 h 4495825"/>
                  <a:gd name="connsiteX3-677" fmla="*/ 36370 w 3232051"/>
                  <a:gd name="connsiteY3-678" fmla="*/ 1600225 h 4495825"/>
                  <a:gd name="connsiteX4-679" fmla="*/ 1598470 w 3232051"/>
                  <a:gd name="connsiteY4-680" fmla="*/ 25 h 4495825"/>
                  <a:gd name="connsiteX5-681" fmla="*/ 3217720 w 3232051"/>
                  <a:gd name="connsiteY5-682" fmla="*/ 1562125 h 4495825"/>
                  <a:gd name="connsiteX6-683" fmla="*/ 2398570 w 3232051"/>
                  <a:gd name="connsiteY6-684" fmla="*/ 2428900 h 4495825"/>
                  <a:gd name="connsiteX7-685" fmla="*/ 2198545 w 3232051"/>
                  <a:gd name="connsiteY7-686" fmla="*/ 2762275 h 4495825"/>
                  <a:gd name="connsiteX8-687" fmla="*/ 2741470 w 3232051"/>
                  <a:gd name="connsiteY8-688" fmla="*/ 2971825 h 4495825"/>
                  <a:gd name="connsiteX9-689" fmla="*/ 2265220 w 3232051"/>
                  <a:gd name="connsiteY9-690" fmla="*/ 4495825 h 4495825"/>
                  <a:gd name="connsiteX0-691" fmla="*/ 2265220 w 3232051"/>
                  <a:gd name="connsiteY0-692" fmla="*/ 4495825 h 4495825"/>
                  <a:gd name="connsiteX1-693" fmla="*/ 903145 w 3232051"/>
                  <a:gd name="connsiteY1-694" fmla="*/ 4486300 h 4495825"/>
                  <a:gd name="connsiteX2-695" fmla="*/ 493570 w 3232051"/>
                  <a:gd name="connsiteY2-696" fmla="*/ 2914675 h 4495825"/>
                  <a:gd name="connsiteX3-697" fmla="*/ 36370 w 3232051"/>
                  <a:gd name="connsiteY3-698" fmla="*/ 1600225 h 4495825"/>
                  <a:gd name="connsiteX4-699" fmla="*/ 1598470 w 3232051"/>
                  <a:gd name="connsiteY4-700" fmla="*/ 25 h 4495825"/>
                  <a:gd name="connsiteX5-701" fmla="*/ 3217720 w 3232051"/>
                  <a:gd name="connsiteY5-702" fmla="*/ 1562125 h 4495825"/>
                  <a:gd name="connsiteX6-703" fmla="*/ 2398570 w 3232051"/>
                  <a:gd name="connsiteY6-704" fmla="*/ 2428900 h 4495825"/>
                  <a:gd name="connsiteX7-705" fmla="*/ 2741470 w 3232051"/>
                  <a:gd name="connsiteY7-706" fmla="*/ 2971825 h 4495825"/>
                  <a:gd name="connsiteX8-707" fmla="*/ 2265220 w 3232051"/>
                  <a:gd name="connsiteY8-708" fmla="*/ 4495825 h 4495825"/>
                  <a:gd name="connsiteX0-709" fmla="*/ 2265220 w 3259860"/>
                  <a:gd name="connsiteY0-710" fmla="*/ 4495828 h 4495828"/>
                  <a:gd name="connsiteX1-711" fmla="*/ 903145 w 3259860"/>
                  <a:gd name="connsiteY1-712" fmla="*/ 4486303 h 4495828"/>
                  <a:gd name="connsiteX2-713" fmla="*/ 493570 w 3259860"/>
                  <a:gd name="connsiteY2-714" fmla="*/ 2914678 h 4495828"/>
                  <a:gd name="connsiteX3-715" fmla="*/ 36370 w 3259860"/>
                  <a:gd name="connsiteY3-716" fmla="*/ 1600228 h 4495828"/>
                  <a:gd name="connsiteX4-717" fmla="*/ 1598470 w 3259860"/>
                  <a:gd name="connsiteY4-718" fmla="*/ 28 h 4495828"/>
                  <a:gd name="connsiteX5-719" fmla="*/ 3217720 w 3259860"/>
                  <a:gd name="connsiteY5-720" fmla="*/ 1562128 h 4495828"/>
                  <a:gd name="connsiteX6-721" fmla="*/ 2741470 w 3259860"/>
                  <a:gd name="connsiteY6-722" fmla="*/ 2971828 h 4495828"/>
                  <a:gd name="connsiteX7-723" fmla="*/ 2265220 w 3259860"/>
                  <a:gd name="connsiteY7-724" fmla="*/ 4495828 h 4495828"/>
                  <a:gd name="connsiteX0-725" fmla="*/ 2265220 w 3259860"/>
                  <a:gd name="connsiteY0-726" fmla="*/ 4495807 h 4495807"/>
                  <a:gd name="connsiteX1-727" fmla="*/ 903145 w 3259860"/>
                  <a:gd name="connsiteY1-728" fmla="*/ 4486282 h 4495807"/>
                  <a:gd name="connsiteX2-729" fmla="*/ 493570 w 3259860"/>
                  <a:gd name="connsiteY2-730" fmla="*/ 2914657 h 4495807"/>
                  <a:gd name="connsiteX3-731" fmla="*/ 36370 w 3259860"/>
                  <a:gd name="connsiteY3-732" fmla="*/ 1600207 h 4495807"/>
                  <a:gd name="connsiteX4-733" fmla="*/ 1598470 w 3259860"/>
                  <a:gd name="connsiteY4-734" fmla="*/ 7 h 4495807"/>
                  <a:gd name="connsiteX5-735" fmla="*/ 3217720 w 3259860"/>
                  <a:gd name="connsiteY5-736" fmla="*/ 1562107 h 4495807"/>
                  <a:gd name="connsiteX6-737" fmla="*/ 2741470 w 3259860"/>
                  <a:gd name="connsiteY6-738" fmla="*/ 2971807 h 4495807"/>
                  <a:gd name="connsiteX7-739" fmla="*/ 2265220 w 3259860"/>
                  <a:gd name="connsiteY7-740" fmla="*/ 4495807 h 4495807"/>
                  <a:gd name="connsiteX0-741" fmla="*/ 2265220 w 3219387"/>
                  <a:gd name="connsiteY0-742" fmla="*/ 4495807 h 4495807"/>
                  <a:gd name="connsiteX1-743" fmla="*/ 903145 w 3219387"/>
                  <a:gd name="connsiteY1-744" fmla="*/ 4486282 h 4495807"/>
                  <a:gd name="connsiteX2-745" fmla="*/ 493570 w 3219387"/>
                  <a:gd name="connsiteY2-746" fmla="*/ 2914657 h 4495807"/>
                  <a:gd name="connsiteX3-747" fmla="*/ 36370 w 3219387"/>
                  <a:gd name="connsiteY3-748" fmla="*/ 1600207 h 4495807"/>
                  <a:gd name="connsiteX4-749" fmla="*/ 1598470 w 3219387"/>
                  <a:gd name="connsiteY4-750" fmla="*/ 7 h 4495807"/>
                  <a:gd name="connsiteX5-751" fmla="*/ 3217720 w 3219387"/>
                  <a:gd name="connsiteY5-752" fmla="*/ 1562107 h 4495807"/>
                  <a:gd name="connsiteX6-753" fmla="*/ 2741470 w 3219387"/>
                  <a:gd name="connsiteY6-754" fmla="*/ 2971807 h 4495807"/>
                  <a:gd name="connsiteX7-755" fmla="*/ 2265220 w 3219387"/>
                  <a:gd name="connsiteY7-756" fmla="*/ 4495807 h 4495807"/>
                  <a:gd name="connsiteX0-757" fmla="*/ 2228870 w 3183037"/>
                  <a:gd name="connsiteY0-758" fmla="*/ 4495807 h 4495807"/>
                  <a:gd name="connsiteX1-759" fmla="*/ 866795 w 3183037"/>
                  <a:gd name="connsiteY1-760" fmla="*/ 4486282 h 4495807"/>
                  <a:gd name="connsiteX2-761" fmla="*/ 457220 w 3183037"/>
                  <a:gd name="connsiteY2-762" fmla="*/ 2914657 h 4495807"/>
                  <a:gd name="connsiteX3-763" fmla="*/ 20 w 3183037"/>
                  <a:gd name="connsiteY3-764" fmla="*/ 1600207 h 4495807"/>
                  <a:gd name="connsiteX4-765" fmla="*/ 1562120 w 3183037"/>
                  <a:gd name="connsiteY4-766" fmla="*/ 7 h 4495807"/>
                  <a:gd name="connsiteX5-767" fmla="*/ 3181370 w 3183037"/>
                  <a:gd name="connsiteY5-768" fmla="*/ 1562107 h 4495807"/>
                  <a:gd name="connsiteX6-769" fmla="*/ 2705120 w 3183037"/>
                  <a:gd name="connsiteY6-770" fmla="*/ 2971807 h 4495807"/>
                  <a:gd name="connsiteX7-771" fmla="*/ 2228870 w 3183037"/>
                  <a:gd name="connsiteY7-772" fmla="*/ 4495807 h 4495807"/>
                  <a:gd name="connsiteX0-773" fmla="*/ 2228870 w 3183037"/>
                  <a:gd name="connsiteY0-774" fmla="*/ 4495807 h 4495807"/>
                  <a:gd name="connsiteX1-775" fmla="*/ 866795 w 3183037"/>
                  <a:gd name="connsiteY1-776" fmla="*/ 4486282 h 4495807"/>
                  <a:gd name="connsiteX2-777" fmla="*/ 457220 w 3183037"/>
                  <a:gd name="connsiteY2-778" fmla="*/ 2914657 h 4495807"/>
                  <a:gd name="connsiteX3-779" fmla="*/ 20 w 3183037"/>
                  <a:gd name="connsiteY3-780" fmla="*/ 1600207 h 4495807"/>
                  <a:gd name="connsiteX4-781" fmla="*/ 1562120 w 3183037"/>
                  <a:gd name="connsiteY4-782" fmla="*/ 7 h 4495807"/>
                  <a:gd name="connsiteX5-783" fmla="*/ 3181370 w 3183037"/>
                  <a:gd name="connsiteY5-784" fmla="*/ 1562107 h 4495807"/>
                  <a:gd name="connsiteX6-785" fmla="*/ 2705120 w 3183037"/>
                  <a:gd name="connsiteY6-786" fmla="*/ 2971807 h 4495807"/>
                  <a:gd name="connsiteX7-787" fmla="*/ 2228870 w 3183037"/>
                  <a:gd name="connsiteY7-788" fmla="*/ 4495807 h 4495807"/>
                  <a:gd name="connsiteX0-789" fmla="*/ 2228870 w 3183942"/>
                  <a:gd name="connsiteY0-790" fmla="*/ 4495807 h 4495807"/>
                  <a:gd name="connsiteX1-791" fmla="*/ 866795 w 3183942"/>
                  <a:gd name="connsiteY1-792" fmla="*/ 4486282 h 4495807"/>
                  <a:gd name="connsiteX2-793" fmla="*/ 457220 w 3183942"/>
                  <a:gd name="connsiteY2-794" fmla="*/ 2914657 h 4495807"/>
                  <a:gd name="connsiteX3-795" fmla="*/ 20 w 3183942"/>
                  <a:gd name="connsiteY3-796" fmla="*/ 1600207 h 4495807"/>
                  <a:gd name="connsiteX4-797" fmla="*/ 1562120 w 3183942"/>
                  <a:gd name="connsiteY4-798" fmla="*/ 7 h 4495807"/>
                  <a:gd name="connsiteX5-799" fmla="*/ 3181370 w 3183942"/>
                  <a:gd name="connsiteY5-800" fmla="*/ 1562107 h 4495807"/>
                  <a:gd name="connsiteX6-801" fmla="*/ 2705120 w 3183942"/>
                  <a:gd name="connsiteY6-802" fmla="*/ 2971807 h 4495807"/>
                  <a:gd name="connsiteX7-803" fmla="*/ 2228870 w 3183942"/>
                  <a:gd name="connsiteY7-804" fmla="*/ 4495807 h 4495807"/>
                  <a:gd name="connsiteX0-805" fmla="*/ 2228870 w 3183600"/>
                  <a:gd name="connsiteY0-806" fmla="*/ 4495807 h 4495807"/>
                  <a:gd name="connsiteX1-807" fmla="*/ 866795 w 3183600"/>
                  <a:gd name="connsiteY1-808" fmla="*/ 4486282 h 4495807"/>
                  <a:gd name="connsiteX2-809" fmla="*/ 457220 w 3183600"/>
                  <a:gd name="connsiteY2-810" fmla="*/ 2914657 h 4495807"/>
                  <a:gd name="connsiteX3-811" fmla="*/ 20 w 3183600"/>
                  <a:gd name="connsiteY3-812" fmla="*/ 1600207 h 4495807"/>
                  <a:gd name="connsiteX4-813" fmla="*/ 1562120 w 3183600"/>
                  <a:gd name="connsiteY4-814" fmla="*/ 7 h 4495807"/>
                  <a:gd name="connsiteX5-815" fmla="*/ 3181370 w 3183600"/>
                  <a:gd name="connsiteY5-816" fmla="*/ 1562107 h 4495807"/>
                  <a:gd name="connsiteX6-817" fmla="*/ 2705120 w 3183600"/>
                  <a:gd name="connsiteY6-818" fmla="*/ 2971807 h 4495807"/>
                  <a:gd name="connsiteX7-819" fmla="*/ 2228870 w 3183600"/>
                  <a:gd name="connsiteY7-820" fmla="*/ 4495807 h 4495807"/>
                  <a:gd name="connsiteX0-821" fmla="*/ 2269249 w 3223979"/>
                  <a:gd name="connsiteY0-822" fmla="*/ 4495807 h 4495807"/>
                  <a:gd name="connsiteX1-823" fmla="*/ 907174 w 3223979"/>
                  <a:gd name="connsiteY1-824" fmla="*/ 4486282 h 4495807"/>
                  <a:gd name="connsiteX2-825" fmla="*/ 497599 w 3223979"/>
                  <a:gd name="connsiteY2-826" fmla="*/ 2914657 h 4495807"/>
                  <a:gd name="connsiteX3-827" fmla="*/ 40399 w 3223979"/>
                  <a:gd name="connsiteY3-828" fmla="*/ 1600207 h 4495807"/>
                  <a:gd name="connsiteX4-829" fmla="*/ 1602499 w 3223979"/>
                  <a:gd name="connsiteY4-830" fmla="*/ 7 h 4495807"/>
                  <a:gd name="connsiteX5-831" fmla="*/ 3221749 w 3223979"/>
                  <a:gd name="connsiteY5-832" fmla="*/ 1562107 h 4495807"/>
                  <a:gd name="connsiteX6-833" fmla="*/ 2745499 w 3223979"/>
                  <a:gd name="connsiteY6-834" fmla="*/ 2971807 h 4495807"/>
                  <a:gd name="connsiteX7-835" fmla="*/ 2269249 w 3223979"/>
                  <a:gd name="connsiteY7-836" fmla="*/ 4495807 h 4495807"/>
                  <a:gd name="connsiteX0-837" fmla="*/ 2274286 w 3229016"/>
                  <a:gd name="connsiteY0-838" fmla="*/ 4495807 h 4495807"/>
                  <a:gd name="connsiteX1-839" fmla="*/ 912211 w 3229016"/>
                  <a:gd name="connsiteY1-840" fmla="*/ 4486282 h 4495807"/>
                  <a:gd name="connsiteX2-841" fmla="*/ 502636 w 3229016"/>
                  <a:gd name="connsiteY2-842" fmla="*/ 2914657 h 4495807"/>
                  <a:gd name="connsiteX3-843" fmla="*/ 45436 w 3229016"/>
                  <a:gd name="connsiteY3-844" fmla="*/ 1600207 h 4495807"/>
                  <a:gd name="connsiteX4-845" fmla="*/ 1607536 w 3229016"/>
                  <a:gd name="connsiteY4-846" fmla="*/ 7 h 4495807"/>
                  <a:gd name="connsiteX5-847" fmla="*/ 3226786 w 3229016"/>
                  <a:gd name="connsiteY5-848" fmla="*/ 1562107 h 4495807"/>
                  <a:gd name="connsiteX6-849" fmla="*/ 2750536 w 3229016"/>
                  <a:gd name="connsiteY6-850" fmla="*/ 2971807 h 4495807"/>
                  <a:gd name="connsiteX7-851" fmla="*/ 2274286 w 3229016"/>
                  <a:gd name="connsiteY7-852" fmla="*/ 4495807 h 4495807"/>
                  <a:gd name="connsiteX0-853" fmla="*/ 2228882 w 3183612"/>
                  <a:gd name="connsiteY0-854" fmla="*/ 4495807 h 4495807"/>
                  <a:gd name="connsiteX1-855" fmla="*/ 866807 w 3183612"/>
                  <a:gd name="connsiteY1-856" fmla="*/ 4486282 h 4495807"/>
                  <a:gd name="connsiteX2-857" fmla="*/ 457232 w 3183612"/>
                  <a:gd name="connsiteY2-858" fmla="*/ 2914657 h 4495807"/>
                  <a:gd name="connsiteX3-859" fmla="*/ 32 w 3183612"/>
                  <a:gd name="connsiteY3-860" fmla="*/ 1600207 h 4495807"/>
                  <a:gd name="connsiteX4-861" fmla="*/ 1562132 w 3183612"/>
                  <a:gd name="connsiteY4-862" fmla="*/ 7 h 4495807"/>
                  <a:gd name="connsiteX5-863" fmla="*/ 3181382 w 3183612"/>
                  <a:gd name="connsiteY5-864" fmla="*/ 1562107 h 4495807"/>
                  <a:gd name="connsiteX6-865" fmla="*/ 2705132 w 3183612"/>
                  <a:gd name="connsiteY6-866" fmla="*/ 2971807 h 4495807"/>
                  <a:gd name="connsiteX7-867" fmla="*/ 2228882 w 3183612"/>
                  <a:gd name="connsiteY7-868" fmla="*/ 4495807 h 4495807"/>
                  <a:gd name="connsiteX0-869" fmla="*/ 2228933 w 3183663"/>
                  <a:gd name="connsiteY0-870" fmla="*/ 4495807 h 4495807"/>
                  <a:gd name="connsiteX1-871" fmla="*/ 866858 w 3183663"/>
                  <a:gd name="connsiteY1-872" fmla="*/ 4486282 h 4495807"/>
                  <a:gd name="connsiteX2-873" fmla="*/ 457283 w 3183663"/>
                  <a:gd name="connsiteY2-874" fmla="*/ 2914657 h 4495807"/>
                  <a:gd name="connsiteX3-875" fmla="*/ 83 w 3183663"/>
                  <a:gd name="connsiteY3-876" fmla="*/ 1600207 h 4495807"/>
                  <a:gd name="connsiteX4-877" fmla="*/ 1562183 w 3183663"/>
                  <a:gd name="connsiteY4-878" fmla="*/ 7 h 4495807"/>
                  <a:gd name="connsiteX5-879" fmla="*/ 3181433 w 3183663"/>
                  <a:gd name="connsiteY5-880" fmla="*/ 1562107 h 4495807"/>
                  <a:gd name="connsiteX6-881" fmla="*/ 2705183 w 3183663"/>
                  <a:gd name="connsiteY6-882" fmla="*/ 2971807 h 4495807"/>
                  <a:gd name="connsiteX7-883" fmla="*/ 2228933 w 3183663"/>
                  <a:gd name="connsiteY7-884" fmla="*/ 4495807 h 4495807"/>
                  <a:gd name="connsiteX0-885" fmla="*/ 2228933 w 3183663"/>
                  <a:gd name="connsiteY0-886" fmla="*/ 4495807 h 4495807"/>
                  <a:gd name="connsiteX1-887" fmla="*/ 866858 w 3183663"/>
                  <a:gd name="connsiteY1-888" fmla="*/ 4486282 h 4495807"/>
                  <a:gd name="connsiteX2-889" fmla="*/ 457283 w 3183663"/>
                  <a:gd name="connsiteY2-890" fmla="*/ 2914657 h 4495807"/>
                  <a:gd name="connsiteX3-891" fmla="*/ 83 w 3183663"/>
                  <a:gd name="connsiteY3-892" fmla="*/ 1600207 h 4495807"/>
                  <a:gd name="connsiteX4-893" fmla="*/ 1562183 w 3183663"/>
                  <a:gd name="connsiteY4-894" fmla="*/ 7 h 4495807"/>
                  <a:gd name="connsiteX5-895" fmla="*/ 3181433 w 3183663"/>
                  <a:gd name="connsiteY5-896" fmla="*/ 1562107 h 4495807"/>
                  <a:gd name="connsiteX6-897" fmla="*/ 2705183 w 3183663"/>
                  <a:gd name="connsiteY6-898" fmla="*/ 2971807 h 4495807"/>
                  <a:gd name="connsiteX7-899" fmla="*/ 2228933 w 3183663"/>
                  <a:gd name="connsiteY7-900" fmla="*/ 4495807 h 4495807"/>
                  <a:gd name="connsiteX0-901" fmla="*/ 2228933 w 3183663"/>
                  <a:gd name="connsiteY0-902" fmla="*/ 4495807 h 4495814"/>
                  <a:gd name="connsiteX1-903" fmla="*/ 866858 w 3183663"/>
                  <a:gd name="connsiteY1-904" fmla="*/ 4486282 h 4495814"/>
                  <a:gd name="connsiteX2-905" fmla="*/ 457283 w 3183663"/>
                  <a:gd name="connsiteY2-906" fmla="*/ 2914657 h 4495814"/>
                  <a:gd name="connsiteX3-907" fmla="*/ 83 w 3183663"/>
                  <a:gd name="connsiteY3-908" fmla="*/ 1600207 h 4495814"/>
                  <a:gd name="connsiteX4-909" fmla="*/ 1562183 w 3183663"/>
                  <a:gd name="connsiteY4-910" fmla="*/ 7 h 4495814"/>
                  <a:gd name="connsiteX5-911" fmla="*/ 3181433 w 3183663"/>
                  <a:gd name="connsiteY5-912" fmla="*/ 1562107 h 4495814"/>
                  <a:gd name="connsiteX6-913" fmla="*/ 2705183 w 3183663"/>
                  <a:gd name="connsiteY6-914" fmla="*/ 2971807 h 4495814"/>
                  <a:gd name="connsiteX7-915" fmla="*/ 2228933 w 3183663"/>
                  <a:gd name="connsiteY7-916" fmla="*/ 4495807 h 4495814"/>
                  <a:gd name="connsiteX0-917" fmla="*/ 2228933 w 3183663"/>
                  <a:gd name="connsiteY0-918" fmla="*/ 4495807 h 4501467"/>
                  <a:gd name="connsiteX1-919" fmla="*/ 866858 w 3183663"/>
                  <a:gd name="connsiteY1-920" fmla="*/ 4486282 h 4501467"/>
                  <a:gd name="connsiteX2-921" fmla="*/ 457283 w 3183663"/>
                  <a:gd name="connsiteY2-922" fmla="*/ 2914657 h 4501467"/>
                  <a:gd name="connsiteX3-923" fmla="*/ 83 w 3183663"/>
                  <a:gd name="connsiteY3-924" fmla="*/ 1600207 h 4501467"/>
                  <a:gd name="connsiteX4-925" fmla="*/ 1562183 w 3183663"/>
                  <a:gd name="connsiteY4-926" fmla="*/ 7 h 4501467"/>
                  <a:gd name="connsiteX5-927" fmla="*/ 3181433 w 3183663"/>
                  <a:gd name="connsiteY5-928" fmla="*/ 1562107 h 4501467"/>
                  <a:gd name="connsiteX6-929" fmla="*/ 2705183 w 3183663"/>
                  <a:gd name="connsiteY6-930" fmla="*/ 2971807 h 4501467"/>
                  <a:gd name="connsiteX7-931" fmla="*/ 2228933 w 3183663"/>
                  <a:gd name="connsiteY7-932" fmla="*/ 4495807 h 4501467"/>
                  <a:gd name="connsiteX0-933" fmla="*/ 2228933 w 3183663"/>
                  <a:gd name="connsiteY0-934" fmla="*/ 4495807 h 4501467"/>
                  <a:gd name="connsiteX1-935" fmla="*/ 866858 w 3183663"/>
                  <a:gd name="connsiteY1-936" fmla="*/ 4486282 h 4501467"/>
                  <a:gd name="connsiteX2-937" fmla="*/ 457283 w 3183663"/>
                  <a:gd name="connsiteY2-938" fmla="*/ 2914657 h 4501467"/>
                  <a:gd name="connsiteX3-939" fmla="*/ 83 w 3183663"/>
                  <a:gd name="connsiteY3-940" fmla="*/ 1600207 h 4501467"/>
                  <a:gd name="connsiteX4-941" fmla="*/ 1562183 w 3183663"/>
                  <a:gd name="connsiteY4-942" fmla="*/ 7 h 4501467"/>
                  <a:gd name="connsiteX5-943" fmla="*/ 3181433 w 3183663"/>
                  <a:gd name="connsiteY5-944" fmla="*/ 1562107 h 4501467"/>
                  <a:gd name="connsiteX6-945" fmla="*/ 2705183 w 3183663"/>
                  <a:gd name="connsiteY6-946" fmla="*/ 2971807 h 4501467"/>
                  <a:gd name="connsiteX7-947" fmla="*/ 2228933 w 3183663"/>
                  <a:gd name="connsiteY7-948" fmla="*/ 4495807 h 4501467"/>
                  <a:gd name="connsiteX0-949" fmla="*/ 2228933 w 3183663"/>
                  <a:gd name="connsiteY0-950" fmla="*/ 4495807 h 4612660"/>
                  <a:gd name="connsiteX1-951" fmla="*/ 933533 w 3183663"/>
                  <a:gd name="connsiteY1-952" fmla="*/ 4505332 h 4612660"/>
                  <a:gd name="connsiteX2-953" fmla="*/ 457283 w 3183663"/>
                  <a:gd name="connsiteY2-954" fmla="*/ 2914657 h 4612660"/>
                  <a:gd name="connsiteX3-955" fmla="*/ 83 w 3183663"/>
                  <a:gd name="connsiteY3-956" fmla="*/ 1600207 h 4612660"/>
                  <a:gd name="connsiteX4-957" fmla="*/ 1562183 w 3183663"/>
                  <a:gd name="connsiteY4-958" fmla="*/ 7 h 4612660"/>
                  <a:gd name="connsiteX5-959" fmla="*/ 3181433 w 3183663"/>
                  <a:gd name="connsiteY5-960" fmla="*/ 1562107 h 4612660"/>
                  <a:gd name="connsiteX6-961" fmla="*/ 2705183 w 3183663"/>
                  <a:gd name="connsiteY6-962" fmla="*/ 2971807 h 4612660"/>
                  <a:gd name="connsiteX7-963" fmla="*/ 2228933 w 3183663"/>
                  <a:gd name="connsiteY7-964" fmla="*/ 4495807 h 4612660"/>
                  <a:gd name="connsiteX0-965" fmla="*/ 2228933 w 3183663"/>
                  <a:gd name="connsiteY0-966" fmla="*/ 4495807 h 4612660"/>
                  <a:gd name="connsiteX1-967" fmla="*/ 933533 w 3183663"/>
                  <a:gd name="connsiteY1-968" fmla="*/ 4505332 h 4612660"/>
                  <a:gd name="connsiteX2-969" fmla="*/ 457283 w 3183663"/>
                  <a:gd name="connsiteY2-970" fmla="*/ 2914657 h 4612660"/>
                  <a:gd name="connsiteX3-971" fmla="*/ 83 w 3183663"/>
                  <a:gd name="connsiteY3-972" fmla="*/ 1600207 h 4612660"/>
                  <a:gd name="connsiteX4-973" fmla="*/ 1562183 w 3183663"/>
                  <a:gd name="connsiteY4-974" fmla="*/ 7 h 4612660"/>
                  <a:gd name="connsiteX5-975" fmla="*/ 3181433 w 3183663"/>
                  <a:gd name="connsiteY5-976" fmla="*/ 1562107 h 4612660"/>
                  <a:gd name="connsiteX6-977" fmla="*/ 2705183 w 3183663"/>
                  <a:gd name="connsiteY6-978" fmla="*/ 2971807 h 4612660"/>
                  <a:gd name="connsiteX7-979" fmla="*/ 2228933 w 3183663"/>
                  <a:gd name="connsiteY7-980" fmla="*/ 4495807 h 4612660"/>
                  <a:gd name="connsiteX0-981" fmla="*/ 2228933 w 3183663"/>
                  <a:gd name="connsiteY0-982" fmla="*/ 4495807 h 4506326"/>
                  <a:gd name="connsiteX1-983" fmla="*/ 933533 w 3183663"/>
                  <a:gd name="connsiteY1-984" fmla="*/ 4505332 h 4506326"/>
                  <a:gd name="connsiteX2-985" fmla="*/ 457283 w 3183663"/>
                  <a:gd name="connsiteY2-986" fmla="*/ 2914657 h 4506326"/>
                  <a:gd name="connsiteX3-987" fmla="*/ 83 w 3183663"/>
                  <a:gd name="connsiteY3-988" fmla="*/ 1600207 h 4506326"/>
                  <a:gd name="connsiteX4-989" fmla="*/ 1562183 w 3183663"/>
                  <a:gd name="connsiteY4-990" fmla="*/ 7 h 4506326"/>
                  <a:gd name="connsiteX5-991" fmla="*/ 3181433 w 3183663"/>
                  <a:gd name="connsiteY5-992" fmla="*/ 1562107 h 4506326"/>
                  <a:gd name="connsiteX6-993" fmla="*/ 2705183 w 3183663"/>
                  <a:gd name="connsiteY6-994" fmla="*/ 2971807 h 4506326"/>
                  <a:gd name="connsiteX7-995" fmla="*/ 2228933 w 3183663"/>
                  <a:gd name="connsiteY7-996" fmla="*/ 4495807 h 45063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183663" h="4506326">
                    <a:moveTo>
                      <a:pt x="2228933" y="4495807"/>
                    </a:moveTo>
                    <a:cubicBezTo>
                      <a:pt x="1933658" y="4503744"/>
                      <a:pt x="1187533" y="4508507"/>
                      <a:pt x="933533" y="4505332"/>
                    </a:cubicBezTo>
                    <a:cubicBezTo>
                      <a:pt x="679533" y="4502157"/>
                      <a:pt x="612858" y="3398845"/>
                      <a:pt x="457283" y="2914657"/>
                    </a:cubicBezTo>
                    <a:cubicBezTo>
                      <a:pt x="301708" y="2430470"/>
                      <a:pt x="6433" y="2171707"/>
                      <a:pt x="83" y="1600207"/>
                    </a:cubicBezTo>
                    <a:cubicBezTo>
                      <a:pt x="-6267" y="1028707"/>
                      <a:pt x="346158" y="-3168"/>
                      <a:pt x="1562183" y="7"/>
                    </a:cubicBezTo>
                    <a:cubicBezTo>
                      <a:pt x="2778208" y="3182"/>
                      <a:pt x="3152858" y="971557"/>
                      <a:pt x="3181433" y="1562107"/>
                    </a:cubicBezTo>
                    <a:cubicBezTo>
                      <a:pt x="3210008" y="2152657"/>
                      <a:pt x="2959183" y="2454282"/>
                      <a:pt x="2705183" y="2971807"/>
                    </a:cubicBezTo>
                    <a:cubicBezTo>
                      <a:pt x="2451183" y="3489332"/>
                      <a:pt x="2524208" y="4487870"/>
                      <a:pt x="2228933" y="4495807"/>
                    </a:cubicBezTo>
                    <a:close/>
                  </a:path>
                </a:pathLst>
              </a:custGeom>
              <a:noFill/>
              <a:ln w="9525"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9" name="Freeform 198"/>
              <p:cNvSpPr/>
              <p:nvPr/>
            </p:nvSpPr>
            <p:spPr>
              <a:xfrm>
                <a:off x="2344786" y="4546595"/>
                <a:ext cx="183611" cy="323077"/>
              </a:xfrm>
              <a:custGeom>
                <a:avLst/>
                <a:gdLst>
                  <a:gd name="connsiteX0" fmla="*/ 486053 w 1095860"/>
                  <a:gd name="connsiteY0" fmla="*/ 2505076 h 2505076"/>
                  <a:gd name="connsiteX1" fmla="*/ 467003 w 1095860"/>
                  <a:gd name="connsiteY1" fmla="*/ 1000126 h 2505076"/>
                  <a:gd name="connsiteX2" fmla="*/ 278 w 1095860"/>
                  <a:gd name="connsiteY2" fmla="*/ 104776 h 2505076"/>
                  <a:gd name="connsiteX3" fmla="*/ 409853 w 1095860"/>
                  <a:gd name="connsiteY3" fmla="*/ 1123951 h 2505076"/>
                  <a:gd name="connsiteX4" fmla="*/ 1095653 w 1095860"/>
                  <a:gd name="connsiteY4" fmla="*/ 1 h 2505076"/>
                  <a:gd name="connsiteX5" fmla="*/ 486053 w 1095860"/>
                  <a:gd name="connsiteY5" fmla="*/ 1133476 h 2505076"/>
                  <a:gd name="connsiteX0-1" fmla="*/ 486053 w 1095860"/>
                  <a:gd name="connsiteY0-2" fmla="*/ 2505076 h 2505076"/>
                  <a:gd name="connsiteX1-3" fmla="*/ 467003 w 1095860"/>
                  <a:gd name="connsiteY1-4" fmla="*/ 1000126 h 2505076"/>
                  <a:gd name="connsiteX2-5" fmla="*/ 278 w 1095860"/>
                  <a:gd name="connsiteY2-6" fmla="*/ 104776 h 2505076"/>
                  <a:gd name="connsiteX3-7" fmla="*/ 409853 w 1095860"/>
                  <a:gd name="connsiteY3-8" fmla="*/ 1123951 h 2505076"/>
                  <a:gd name="connsiteX4-9" fmla="*/ 1095653 w 1095860"/>
                  <a:gd name="connsiteY4-10" fmla="*/ 1 h 2505076"/>
                  <a:gd name="connsiteX5-11" fmla="*/ 486053 w 1095860"/>
                  <a:gd name="connsiteY5-12" fmla="*/ 1133476 h 2505076"/>
                  <a:gd name="connsiteX0-13" fmla="*/ 486066 w 1162527"/>
                  <a:gd name="connsiteY0-14" fmla="*/ 2486027 h 2486027"/>
                  <a:gd name="connsiteX1-15" fmla="*/ 467016 w 1162527"/>
                  <a:gd name="connsiteY1-16" fmla="*/ 981077 h 2486027"/>
                  <a:gd name="connsiteX2-17" fmla="*/ 291 w 1162527"/>
                  <a:gd name="connsiteY2-18" fmla="*/ 85727 h 2486027"/>
                  <a:gd name="connsiteX3-19" fmla="*/ 409866 w 1162527"/>
                  <a:gd name="connsiteY3-20" fmla="*/ 1104902 h 2486027"/>
                  <a:gd name="connsiteX4-21" fmla="*/ 1162341 w 1162527"/>
                  <a:gd name="connsiteY4-22" fmla="*/ 2 h 2486027"/>
                  <a:gd name="connsiteX5-23" fmla="*/ 486066 w 1162527"/>
                  <a:gd name="connsiteY5-24" fmla="*/ 1114427 h 2486027"/>
                  <a:gd name="connsiteX0-25" fmla="*/ 486070 w 1181575"/>
                  <a:gd name="connsiteY0-26" fmla="*/ 2495551 h 2495551"/>
                  <a:gd name="connsiteX1-27" fmla="*/ 467020 w 1181575"/>
                  <a:gd name="connsiteY1-28" fmla="*/ 990601 h 2495551"/>
                  <a:gd name="connsiteX2-29" fmla="*/ 295 w 1181575"/>
                  <a:gd name="connsiteY2-30" fmla="*/ 95251 h 2495551"/>
                  <a:gd name="connsiteX3-31" fmla="*/ 409870 w 1181575"/>
                  <a:gd name="connsiteY3-32" fmla="*/ 1114426 h 2495551"/>
                  <a:gd name="connsiteX4-33" fmla="*/ 1181395 w 1181575"/>
                  <a:gd name="connsiteY4-34" fmla="*/ 1 h 2495551"/>
                  <a:gd name="connsiteX5-35" fmla="*/ 486070 w 1181575"/>
                  <a:gd name="connsiteY5-36" fmla="*/ 1123951 h 2495551"/>
                  <a:gd name="connsiteX0-37" fmla="*/ 486070 w 1181575"/>
                  <a:gd name="connsiteY0-38" fmla="*/ 2495551 h 2495551"/>
                  <a:gd name="connsiteX1-39" fmla="*/ 467020 w 1181575"/>
                  <a:gd name="connsiteY1-40" fmla="*/ 990601 h 2495551"/>
                  <a:gd name="connsiteX2-41" fmla="*/ 295 w 1181575"/>
                  <a:gd name="connsiteY2-42" fmla="*/ 95251 h 2495551"/>
                  <a:gd name="connsiteX3-43" fmla="*/ 409870 w 1181575"/>
                  <a:gd name="connsiteY3-44" fmla="*/ 1114426 h 2495551"/>
                  <a:gd name="connsiteX4-45" fmla="*/ 1181395 w 1181575"/>
                  <a:gd name="connsiteY4-46" fmla="*/ 1 h 2495551"/>
                  <a:gd name="connsiteX5-47" fmla="*/ 486070 w 1181575"/>
                  <a:gd name="connsiteY5-48" fmla="*/ 1123951 h 2495551"/>
                  <a:gd name="connsiteX0-49" fmla="*/ 591228 w 1286733"/>
                  <a:gd name="connsiteY0-50" fmla="*/ 2495551 h 2495551"/>
                  <a:gd name="connsiteX1-51" fmla="*/ 572178 w 1286733"/>
                  <a:gd name="connsiteY1-52" fmla="*/ 990601 h 2495551"/>
                  <a:gd name="connsiteX2-53" fmla="*/ 105453 w 1286733"/>
                  <a:gd name="connsiteY2-54" fmla="*/ 95251 h 2495551"/>
                  <a:gd name="connsiteX3-55" fmla="*/ 515028 w 1286733"/>
                  <a:gd name="connsiteY3-56" fmla="*/ 1114426 h 2495551"/>
                  <a:gd name="connsiteX4-57" fmla="*/ 1286553 w 1286733"/>
                  <a:gd name="connsiteY4-58" fmla="*/ 1 h 2495551"/>
                  <a:gd name="connsiteX5-59" fmla="*/ 591228 w 1286733"/>
                  <a:gd name="connsiteY5-60" fmla="*/ 1123951 h 2495551"/>
                  <a:gd name="connsiteX0-61" fmla="*/ 591228 w 1409595"/>
                  <a:gd name="connsiteY0-62" fmla="*/ 2542318 h 2542318"/>
                  <a:gd name="connsiteX1-63" fmla="*/ 572178 w 1409595"/>
                  <a:gd name="connsiteY1-64" fmla="*/ 1037368 h 2542318"/>
                  <a:gd name="connsiteX2-65" fmla="*/ 105453 w 1409595"/>
                  <a:gd name="connsiteY2-66" fmla="*/ 142018 h 2542318"/>
                  <a:gd name="connsiteX3-67" fmla="*/ 515028 w 1409595"/>
                  <a:gd name="connsiteY3-68" fmla="*/ 1161193 h 2542318"/>
                  <a:gd name="connsiteX4-69" fmla="*/ 1286553 w 1409595"/>
                  <a:gd name="connsiteY4-70" fmla="*/ 46768 h 2542318"/>
                  <a:gd name="connsiteX5-71" fmla="*/ 591228 w 1409595"/>
                  <a:gd name="connsiteY5-72" fmla="*/ 1170718 h 2542318"/>
                  <a:gd name="connsiteX0-73" fmla="*/ 485810 w 1181136"/>
                  <a:gd name="connsiteY0-74" fmla="*/ 2495551 h 2495551"/>
                  <a:gd name="connsiteX1-75" fmla="*/ 466760 w 1181136"/>
                  <a:gd name="connsiteY1-76" fmla="*/ 990601 h 2495551"/>
                  <a:gd name="connsiteX2-77" fmla="*/ 35 w 1181136"/>
                  <a:gd name="connsiteY2-78" fmla="*/ 95251 h 2495551"/>
                  <a:gd name="connsiteX3-79" fmla="*/ 492160 w 1181136"/>
                  <a:gd name="connsiteY3-80" fmla="*/ 1117601 h 2495551"/>
                  <a:gd name="connsiteX4-81" fmla="*/ 1181135 w 1181136"/>
                  <a:gd name="connsiteY4-82" fmla="*/ 1 h 2495551"/>
                  <a:gd name="connsiteX5-83" fmla="*/ 485810 w 1181136"/>
                  <a:gd name="connsiteY5-84" fmla="*/ 1123951 h 2495551"/>
                  <a:gd name="connsiteX0-85" fmla="*/ 485775 w 1181101"/>
                  <a:gd name="connsiteY0-86" fmla="*/ 2495551 h 2495551"/>
                  <a:gd name="connsiteX1-87" fmla="*/ 492125 w 1181101"/>
                  <a:gd name="connsiteY1-88" fmla="*/ 1120776 h 2495551"/>
                  <a:gd name="connsiteX2-89" fmla="*/ 0 w 1181101"/>
                  <a:gd name="connsiteY2-90" fmla="*/ 95251 h 2495551"/>
                  <a:gd name="connsiteX3-91" fmla="*/ 492125 w 1181101"/>
                  <a:gd name="connsiteY3-92" fmla="*/ 1117601 h 2495551"/>
                  <a:gd name="connsiteX4-93" fmla="*/ 1181100 w 1181101"/>
                  <a:gd name="connsiteY4-94" fmla="*/ 1 h 2495551"/>
                  <a:gd name="connsiteX5-95" fmla="*/ 485775 w 1181101"/>
                  <a:gd name="connsiteY5-96" fmla="*/ 1123951 h 2495551"/>
                  <a:gd name="connsiteX0-97" fmla="*/ 492918 w 1188244"/>
                  <a:gd name="connsiteY0-98" fmla="*/ 2495551 h 2495551"/>
                  <a:gd name="connsiteX1-99" fmla="*/ 499268 w 1188244"/>
                  <a:gd name="connsiteY1-100" fmla="*/ 1120776 h 2495551"/>
                  <a:gd name="connsiteX2-101" fmla="*/ 0 w 1188244"/>
                  <a:gd name="connsiteY2-102" fmla="*/ 104776 h 2495551"/>
                  <a:gd name="connsiteX3-103" fmla="*/ 499268 w 1188244"/>
                  <a:gd name="connsiteY3-104" fmla="*/ 1117601 h 2495551"/>
                  <a:gd name="connsiteX4-105" fmla="*/ 1188243 w 1188244"/>
                  <a:gd name="connsiteY4-106" fmla="*/ 1 h 2495551"/>
                  <a:gd name="connsiteX5-107" fmla="*/ 492918 w 1188244"/>
                  <a:gd name="connsiteY5-108" fmla="*/ 1123951 h 2495551"/>
                  <a:gd name="connsiteX0-109" fmla="*/ 492918 w 1188244"/>
                  <a:gd name="connsiteY0-110" fmla="*/ 2495551 h 2495551"/>
                  <a:gd name="connsiteX1-111" fmla="*/ 499268 w 1188244"/>
                  <a:gd name="connsiteY1-112" fmla="*/ 1120776 h 2495551"/>
                  <a:gd name="connsiteX2-113" fmla="*/ 0 w 1188244"/>
                  <a:gd name="connsiteY2-114" fmla="*/ 104776 h 2495551"/>
                  <a:gd name="connsiteX3-115" fmla="*/ 499268 w 1188244"/>
                  <a:gd name="connsiteY3-116" fmla="*/ 1117601 h 2495551"/>
                  <a:gd name="connsiteX4-117" fmla="*/ 1188243 w 1188244"/>
                  <a:gd name="connsiteY4-118" fmla="*/ 1 h 2495551"/>
                  <a:gd name="connsiteX5-119" fmla="*/ 492918 w 1188244"/>
                  <a:gd name="connsiteY5-120" fmla="*/ 1123951 h 2495551"/>
                  <a:gd name="connsiteX0-121" fmla="*/ 481012 w 1176338"/>
                  <a:gd name="connsiteY0-122" fmla="*/ 2495551 h 2495551"/>
                  <a:gd name="connsiteX1-123" fmla="*/ 487362 w 1176338"/>
                  <a:gd name="connsiteY1-124" fmla="*/ 1120776 h 2495551"/>
                  <a:gd name="connsiteX2-125" fmla="*/ 0 w 1176338"/>
                  <a:gd name="connsiteY2-126" fmla="*/ 97632 h 2495551"/>
                  <a:gd name="connsiteX3-127" fmla="*/ 487362 w 1176338"/>
                  <a:gd name="connsiteY3-128" fmla="*/ 1117601 h 2495551"/>
                  <a:gd name="connsiteX4-129" fmla="*/ 1176337 w 1176338"/>
                  <a:gd name="connsiteY4-130" fmla="*/ 1 h 2495551"/>
                  <a:gd name="connsiteX5-131" fmla="*/ 481012 w 1176338"/>
                  <a:gd name="connsiteY5-132" fmla="*/ 1123951 h 2495551"/>
                  <a:gd name="connsiteX0-133" fmla="*/ 541931 w 1237257"/>
                  <a:gd name="connsiteY0-134" fmla="*/ 2522958 h 2522958"/>
                  <a:gd name="connsiteX1-135" fmla="*/ 548281 w 1237257"/>
                  <a:gd name="connsiteY1-136" fmla="*/ 1148183 h 2522958"/>
                  <a:gd name="connsiteX2-137" fmla="*/ 60919 w 1237257"/>
                  <a:gd name="connsiteY2-138" fmla="*/ 125039 h 2522958"/>
                  <a:gd name="connsiteX3-139" fmla="*/ 60920 w 1237257"/>
                  <a:gd name="connsiteY3-140" fmla="*/ 129802 h 2522958"/>
                  <a:gd name="connsiteX4-141" fmla="*/ 548281 w 1237257"/>
                  <a:gd name="connsiteY4-142" fmla="*/ 1145008 h 2522958"/>
                  <a:gd name="connsiteX5-143" fmla="*/ 1237256 w 1237257"/>
                  <a:gd name="connsiteY5-144" fmla="*/ 27408 h 2522958"/>
                  <a:gd name="connsiteX6" fmla="*/ 541931 w 1237257"/>
                  <a:gd name="connsiteY6" fmla="*/ 1151358 h 2522958"/>
                  <a:gd name="connsiteX0-145" fmla="*/ 498427 w 1193753"/>
                  <a:gd name="connsiteY0-146" fmla="*/ 2512648 h 2512648"/>
                  <a:gd name="connsiteX1-147" fmla="*/ 504777 w 1193753"/>
                  <a:gd name="connsiteY1-148" fmla="*/ 1137873 h 2512648"/>
                  <a:gd name="connsiteX2-149" fmla="*/ 17415 w 1193753"/>
                  <a:gd name="connsiteY2-150" fmla="*/ 114729 h 2512648"/>
                  <a:gd name="connsiteX3-151" fmla="*/ 17416 w 1193753"/>
                  <a:gd name="connsiteY3-152" fmla="*/ 119492 h 2512648"/>
                  <a:gd name="connsiteX4-153" fmla="*/ 504777 w 1193753"/>
                  <a:gd name="connsiteY4-154" fmla="*/ 1134698 h 2512648"/>
                  <a:gd name="connsiteX5-155" fmla="*/ 1193752 w 1193753"/>
                  <a:gd name="connsiteY5-156" fmla="*/ 17098 h 2512648"/>
                  <a:gd name="connsiteX6-157" fmla="*/ 498427 w 1193753"/>
                  <a:gd name="connsiteY6-158" fmla="*/ 1141048 h 2512648"/>
                  <a:gd name="connsiteX0-159" fmla="*/ 492028 w 1187354"/>
                  <a:gd name="connsiteY0-160" fmla="*/ 2515151 h 2515151"/>
                  <a:gd name="connsiteX1-161" fmla="*/ 498378 w 1187354"/>
                  <a:gd name="connsiteY1-162" fmla="*/ 1140376 h 2515151"/>
                  <a:gd name="connsiteX2-163" fmla="*/ 11016 w 1187354"/>
                  <a:gd name="connsiteY2-164" fmla="*/ 117232 h 2515151"/>
                  <a:gd name="connsiteX3-165" fmla="*/ 77692 w 1187354"/>
                  <a:gd name="connsiteY3-166" fmla="*/ 117233 h 2515151"/>
                  <a:gd name="connsiteX4-167" fmla="*/ 498378 w 1187354"/>
                  <a:gd name="connsiteY4-168" fmla="*/ 1137201 h 2515151"/>
                  <a:gd name="connsiteX5-169" fmla="*/ 1187353 w 1187354"/>
                  <a:gd name="connsiteY5-170" fmla="*/ 19601 h 2515151"/>
                  <a:gd name="connsiteX6-171" fmla="*/ 492028 w 1187354"/>
                  <a:gd name="connsiteY6-172" fmla="*/ 1143551 h 2515151"/>
                  <a:gd name="connsiteX0-173" fmla="*/ 532325 w 1227651"/>
                  <a:gd name="connsiteY0-174" fmla="*/ 2533284 h 2533284"/>
                  <a:gd name="connsiteX1-175" fmla="*/ 538675 w 1227651"/>
                  <a:gd name="connsiteY1-176" fmla="*/ 1158509 h 2533284"/>
                  <a:gd name="connsiteX2-177" fmla="*/ 51313 w 1227651"/>
                  <a:gd name="connsiteY2-178" fmla="*/ 135365 h 2533284"/>
                  <a:gd name="connsiteX3-179" fmla="*/ 117989 w 1227651"/>
                  <a:gd name="connsiteY3-180" fmla="*/ 135366 h 2533284"/>
                  <a:gd name="connsiteX4-181" fmla="*/ 538675 w 1227651"/>
                  <a:gd name="connsiteY4-182" fmla="*/ 1155334 h 2533284"/>
                  <a:gd name="connsiteX5-183" fmla="*/ 1227650 w 1227651"/>
                  <a:gd name="connsiteY5-184" fmla="*/ 37734 h 2533284"/>
                  <a:gd name="connsiteX6-185" fmla="*/ 532325 w 1227651"/>
                  <a:gd name="connsiteY6-186" fmla="*/ 1161684 h 2533284"/>
                  <a:gd name="connsiteX0-187" fmla="*/ 481012 w 1176338"/>
                  <a:gd name="connsiteY0-188" fmla="*/ 2495551 h 2495551"/>
                  <a:gd name="connsiteX1-189" fmla="*/ 487362 w 1176338"/>
                  <a:gd name="connsiteY1-190" fmla="*/ 1120776 h 2495551"/>
                  <a:gd name="connsiteX2-191" fmla="*/ 0 w 1176338"/>
                  <a:gd name="connsiteY2-192" fmla="*/ 97632 h 2495551"/>
                  <a:gd name="connsiteX3-193" fmla="*/ 487362 w 1176338"/>
                  <a:gd name="connsiteY3-194" fmla="*/ 1117601 h 2495551"/>
                  <a:gd name="connsiteX4-195" fmla="*/ 1176337 w 1176338"/>
                  <a:gd name="connsiteY4-196" fmla="*/ 1 h 2495551"/>
                  <a:gd name="connsiteX5-197" fmla="*/ 481012 w 1176338"/>
                  <a:gd name="connsiteY5-198" fmla="*/ 1123951 h 2495551"/>
                  <a:gd name="connsiteX0-199" fmla="*/ 481012 w 1176342"/>
                  <a:gd name="connsiteY0-200" fmla="*/ 2496877 h 2496877"/>
                  <a:gd name="connsiteX1-201" fmla="*/ 487362 w 1176342"/>
                  <a:gd name="connsiteY1-202" fmla="*/ 1122102 h 2496877"/>
                  <a:gd name="connsiteX2-203" fmla="*/ 0 w 1176342"/>
                  <a:gd name="connsiteY2-204" fmla="*/ 98958 h 2496877"/>
                  <a:gd name="connsiteX3-205" fmla="*/ 487362 w 1176342"/>
                  <a:gd name="connsiteY3-206" fmla="*/ 1118927 h 2496877"/>
                  <a:gd name="connsiteX4-207" fmla="*/ 1176337 w 1176342"/>
                  <a:gd name="connsiteY4-208" fmla="*/ 1327 h 2496877"/>
                  <a:gd name="connsiteX5-209" fmla="*/ 476249 w 1176342"/>
                  <a:gd name="connsiteY5-210" fmla="*/ 899058 h 2496877"/>
                  <a:gd name="connsiteX0-211" fmla="*/ 481012 w 1176361"/>
                  <a:gd name="connsiteY0-212" fmla="*/ 2495896 h 2495896"/>
                  <a:gd name="connsiteX1-213" fmla="*/ 487362 w 1176361"/>
                  <a:gd name="connsiteY1-214" fmla="*/ 1121121 h 2495896"/>
                  <a:gd name="connsiteX2-215" fmla="*/ 0 w 1176361"/>
                  <a:gd name="connsiteY2-216" fmla="*/ 97977 h 2495896"/>
                  <a:gd name="connsiteX3-217" fmla="*/ 487362 w 1176361"/>
                  <a:gd name="connsiteY3-218" fmla="*/ 1117946 h 2495896"/>
                  <a:gd name="connsiteX4-219" fmla="*/ 1176337 w 1176361"/>
                  <a:gd name="connsiteY4-220" fmla="*/ 346 h 2495896"/>
                  <a:gd name="connsiteX5-221" fmla="*/ 514349 w 1176361"/>
                  <a:gd name="connsiteY5-222" fmla="*/ 1000471 h 2495896"/>
                  <a:gd name="connsiteX0-223" fmla="*/ 481012 w 1262272"/>
                  <a:gd name="connsiteY0-224" fmla="*/ 2531587 h 2531587"/>
                  <a:gd name="connsiteX1-225" fmla="*/ 487362 w 1262272"/>
                  <a:gd name="connsiteY1-226" fmla="*/ 1156812 h 2531587"/>
                  <a:gd name="connsiteX2-227" fmla="*/ 0 w 1262272"/>
                  <a:gd name="connsiteY2-228" fmla="*/ 133668 h 2531587"/>
                  <a:gd name="connsiteX3-229" fmla="*/ 487362 w 1262272"/>
                  <a:gd name="connsiteY3-230" fmla="*/ 1153637 h 2531587"/>
                  <a:gd name="connsiteX4-231" fmla="*/ 1176337 w 1262272"/>
                  <a:gd name="connsiteY4-232" fmla="*/ 36037 h 2531587"/>
                  <a:gd name="connsiteX5-233" fmla="*/ 514349 w 1262272"/>
                  <a:gd name="connsiteY5-234" fmla="*/ 1036162 h 2531587"/>
                  <a:gd name="connsiteX0-235" fmla="*/ 481012 w 1176357"/>
                  <a:gd name="connsiteY0-236" fmla="*/ 2495651 h 2495651"/>
                  <a:gd name="connsiteX1-237" fmla="*/ 487362 w 1176357"/>
                  <a:gd name="connsiteY1-238" fmla="*/ 1120876 h 2495651"/>
                  <a:gd name="connsiteX2-239" fmla="*/ 0 w 1176357"/>
                  <a:gd name="connsiteY2-240" fmla="*/ 97732 h 2495651"/>
                  <a:gd name="connsiteX3-241" fmla="*/ 489743 w 1176357"/>
                  <a:gd name="connsiteY3-242" fmla="*/ 1062932 h 2495651"/>
                  <a:gd name="connsiteX4-243" fmla="*/ 1176337 w 1176357"/>
                  <a:gd name="connsiteY4-244" fmla="*/ 101 h 2495651"/>
                  <a:gd name="connsiteX5-245" fmla="*/ 514349 w 1176357"/>
                  <a:gd name="connsiteY5-246" fmla="*/ 1000226 h 2495651"/>
                  <a:gd name="connsiteX0-247" fmla="*/ 481376 w 1176721"/>
                  <a:gd name="connsiteY0-248" fmla="*/ 2495651 h 2495651"/>
                  <a:gd name="connsiteX1-249" fmla="*/ 411526 w 1176721"/>
                  <a:gd name="connsiteY1-250" fmla="*/ 1087538 h 2495651"/>
                  <a:gd name="connsiteX2-251" fmla="*/ 364 w 1176721"/>
                  <a:gd name="connsiteY2-252" fmla="*/ 97732 h 2495651"/>
                  <a:gd name="connsiteX3-253" fmla="*/ 490107 w 1176721"/>
                  <a:gd name="connsiteY3-254" fmla="*/ 1062932 h 2495651"/>
                  <a:gd name="connsiteX4-255" fmla="*/ 1176701 w 1176721"/>
                  <a:gd name="connsiteY4-256" fmla="*/ 101 h 2495651"/>
                  <a:gd name="connsiteX5-257" fmla="*/ 514713 w 1176721"/>
                  <a:gd name="connsiteY5-258" fmla="*/ 1000226 h 2495651"/>
                  <a:gd name="connsiteX0-259" fmla="*/ 481043 w 1176388"/>
                  <a:gd name="connsiteY0-260" fmla="*/ 2495651 h 2495651"/>
                  <a:gd name="connsiteX1-261" fmla="*/ 465962 w 1176388"/>
                  <a:gd name="connsiteY1-262" fmla="*/ 1094682 h 2495651"/>
                  <a:gd name="connsiteX2-263" fmla="*/ 31 w 1176388"/>
                  <a:gd name="connsiteY2-264" fmla="*/ 97732 h 2495651"/>
                  <a:gd name="connsiteX3-265" fmla="*/ 489774 w 1176388"/>
                  <a:gd name="connsiteY3-266" fmla="*/ 1062932 h 2495651"/>
                  <a:gd name="connsiteX4-267" fmla="*/ 1176368 w 1176388"/>
                  <a:gd name="connsiteY4-268" fmla="*/ 101 h 2495651"/>
                  <a:gd name="connsiteX5-269" fmla="*/ 514380 w 1176388"/>
                  <a:gd name="connsiteY5-270" fmla="*/ 1000226 h 2495651"/>
                  <a:gd name="connsiteX0-271" fmla="*/ 481281 w 1176950"/>
                  <a:gd name="connsiteY0-272" fmla="*/ 2495760 h 2495760"/>
                  <a:gd name="connsiteX1-273" fmla="*/ 466200 w 1176950"/>
                  <a:gd name="connsiteY1-274" fmla="*/ 1094791 h 2495760"/>
                  <a:gd name="connsiteX2-275" fmla="*/ 269 w 1176950"/>
                  <a:gd name="connsiteY2-276" fmla="*/ 97841 h 2495760"/>
                  <a:gd name="connsiteX3-277" fmla="*/ 411430 w 1176950"/>
                  <a:gd name="connsiteY3-278" fmla="*/ 1091616 h 2495760"/>
                  <a:gd name="connsiteX4-279" fmla="*/ 1176606 w 1176950"/>
                  <a:gd name="connsiteY4-280" fmla="*/ 210 h 2495760"/>
                  <a:gd name="connsiteX5-281" fmla="*/ 514618 w 1176950"/>
                  <a:gd name="connsiteY5-282" fmla="*/ 1000335 h 2495760"/>
                  <a:gd name="connsiteX0-283" fmla="*/ 595689 w 1291358"/>
                  <a:gd name="connsiteY0-284" fmla="*/ 2495760 h 2495760"/>
                  <a:gd name="connsiteX1-285" fmla="*/ 580608 w 1291358"/>
                  <a:gd name="connsiteY1-286" fmla="*/ 1094791 h 2495760"/>
                  <a:gd name="connsiteX2-287" fmla="*/ 114677 w 1291358"/>
                  <a:gd name="connsiteY2-288" fmla="*/ 97841 h 2495760"/>
                  <a:gd name="connsiteX3-289" fmla="*/ 525838 w 1291358"/>
                  <a:gd name="connsiteY3-290" fmla="*/ 1091616 h 2495760"/>
                  <a:gd name="connsiteX4-291" fmla="*/ 1291014 w 1291358"/>
                  <a:gd name="connsiteY4-292" fmla="*/ 210 h 2495760"/>
                  <a:gd name="connsiteX5-293" fmla="*/ 629026 w 1291358"/>
                  <a:gd name="connsiteY5-294" fmla="*/ 1000335 h 2495760"/>
                  <a:gd name="connsiteX0-295" fmla="*/ 595689 w 1402758"/>
                  <a:gd name="connsiteY0-296" fmla="*/ 2548777 h 2548777"/>
                  <a:gd name="connsiteX1-297" fmla="*/ 580608 w 1402758"/>
                  <a:gd name="connsiteY1-298" fmla="*/ 1147808 h 2548777"/>
                  <a:gd name="connsiteX2-299" fmla="*/ 114677 w 1402758"/>
                  <a:gd name="connsiteY2-300" fmla="*/ 150858 h 2548777"/>
                  <a:gd name="connsiteX3-301" fmla="*/ 525838 w 1402758"/>
                  <a:gd name="connsiteY3-302" fmla="*/ 1144633 h 2548777"/>
                  <a:gd name="connsiteX4-303" fmla="*/ 1291014 w 1402758"/>
                  <a:gd name="connsiteY4-304" fmla="*/ 53227 h 2548777"/>
                  <a:gd name="connsiteX5-305" fmla="*/ 629026 w 1402758"/>
                  <a:gd name="connsiteY5-306" fmla="*/ 1053352 h 2548777"/>
                  <a:gd name="connsiteX0-307" fmla="*/ 595689 w 1291765"/>
                  <a:gd name="connsiteY0-308" fmla="*/ 2495620 h 2495620"/>
                  <a:gd name="connsiteX1-309" fmla="*/ 580608 w 1291765"/>
                  <a:gd name="connsiteY1-310" fmla="*/ 1094651 h 2495620"/>
                  <a:gd name="connsiteX2-311" fmla="*/ 114677 w 1291765"/>
                  <a:gd name="connsiteY2-312" fmla="*/ 97701 h 2495620"/>
                  <a:gd name="connsiteX3-313" fmla="*/ 525838 w 1291765"/>
                  <a:gd name="connsiteY3-314" fmla="*/ 1091476 h 2495620"/>
                  <a:gd name="connsiteX4-315" fmla="*/ 1291014 w 1291765"/>
                  <a:gd name="connsiteY4-316" fmla="*/ 70 h 2495620"/>
                  <a:gd name="connsiteX5-317" fmla="*/ 674270 w 1291765"/>
                  <a:gd name="connsiteY5-318" fmla="*/ 1038295 h 2495620"/>
                  <a:gd name="connsiteX0-319" fmla="*/ 595689 w 1291602"/>
                  <a:gd name="connsiteY0-320" fmla="*/ 2496473 h 2496473"/>
                  <a:gd name="connsiteX1-321" fmla="*/ 580608 w 1291602"/>
                  <a:gd name="connsiteY1-322" fmla="*/ 1095504 h 2496473"/>
                  <a:gd name="connsiteX2-323" fmla="*/ 114677 w 1291602"/>
                  <a:gd name="connsiteY2-324" fmla="*/ 98554 h 2496473"/>
                  <a:gd name="connsiteX3-325" fmla="*/ 525838 w 1291602"/>
                  <a:gd name="connsiteY3-326" fmla="*/ 1092329 h 2496473"/>
                  <a:gd name="connsiteX4-327" fmla="*/ 1291014 w 1291602"/>
                  <a:gd name="connsiteY4-328" fmla="*/ 923 h 2496473"/>
                  <a:gd name="connsiteX5-329" fmla="*/ 652840 w 1291602"/>
                  <a:gd name="connsiteY5-330" fmla="*/ 905799 h 2496473"/>
                  <a:gd name="connsiteX6-331" fmla="*/ 674270 w 1291602"/>
                  <a:gd name="connsiteY6-332" fmla="*/ 1039148 h 2496473"/>
                  <a:gd name="connsiteX0-333" fmla="*/ 595689 w 1291879"/>
                  <a:gd name="connsiteY0-334" fmla="*/ 2495621 h 2495621"/>
                  <a:gd name="connsiteX1-335" fmla="*/ 580608 w 1291879"/>
                  <a:gd name="connsiteY1-336" fmla="*/ 1094652 h 2495621"/>
                  <a:gd name="connsiteX2-337" fmla="*/ 114677 w 1291879"/>
                  <a:gd name="connsiteY2-338" fmla="*/ 97702 h 2495621"/>
                  <a:gd name="connsiteX3-339" fmla="*/ 525838 w 1291879"/>
                  <a:gd name="connsiteY3-340" fmla="*/ 1091477 h 2495621"/>
                  <a:gd name="connsiteX4-341" fmla="*/ 1291014 w 1291879"/>
                  <a:gd name="connsiteY4-342" fmla="*/ 71 h 2495621"/>
                  <a:gd name="connsiteX5-343" fmla="*/ 674270 w 1291879"/>
                  <a:gd name="connsiteY5-344" fmla="*/ 1038296 h 2495621"/>
                  <a:gd name="connsiteX0-345" fmla="*/ 595689 w 1295478"/>
                  <a:gd name="connsiteY0-346" fmla="*/ 2495606 h 2495606"/>
                  <a:gd name="connsiteX1-347" fmla="*/ 580608 w 1295478"/>
                  <a:gd name="connsiteY1-348" fmla="*/ 1094637 h 2495606"/>
                  <a:gd name="connsiteX2-349" fmla="*/ 114677 w 1295478"/>
                  <a:gd name="connsiteY2-350" fmla="*/ 97687 h 2495606"/>
                  <a:gd name="connsiteX3-351" fmla="*/ 525838 w 1295478"/>
                  <a:gd name="connsiteY3-352" fmla="*/ 1091462 h 2495606"/>
                  <a:gd name="connsiteX4-353" fmla="*/ 1291014 w 1295478"/>
                  <a:gd name="connsiteY4-354" fmla="*/ 56 h 2495606"/>
                  <a:gd name="connsiteX5-355" fmla="*/ 826670 w 1295478"/>
                  <a:gd name="connsiteY5-356" fmla="*/ 1145437 h 2495606"/>
                  <a:gd name="connsiteX0-357" fmla="*/ 595689 w 1291734"/>
                  <a:gd name="connsiteY0-358" fmla="*/ 2495579 h 2495579"/>
                  <a:gd name="connsiteX1-359" fmla="*/ 580608 w 1291734"/>
                  <a:gd name="connsiteY1-360" fmla="*/ 1094610 h 2495579"/>
                  <a:gd name="connsiteX2-361" fmla="*/ 114677 w 1291734"/>
                  <a:gd name="connsiteY2-362" fmla="*/ 97660 h 2495579"/>
                  <a:gd name="connsiteX3-363" fmla="*/ 525838 w 1291734"/>
                  <a:gd name="connsiteY3-364" fmla="*/ 1091435 h 2495579"/>
                  <a:gd name="connsiteX4-365" fmla="*/ 1291014 w 1291734"/>
                  <a:gd name="connsiteY4-366" fmla="*/ 29 h 2495579"/>
                  <a:gd name="connsiteX5-367" fmla="*/ 662364 w 1291734"/>
                  <a:gd name="connsiteY5-368" fmla="*/ 1057304 h 2495579"/>
                  <a:gd name="connsiteX0-369" fmla="*/ 482512 w 1179310"/>
                  <a:gd name="connsiteY0-370" fmla="*/ 2495556 h 2495556"/>
                  <a:gd name="connsiteX1-371" fmla="*/ 467431 w 1179310"/>
                  <a:gd name="connsiteY1-372" fmla="*/ 1094587 h 2495556"/>
                  <a:gd name="connsiteX2-373" fmla="*/ 1500 w 1179310"/>
                  <a:gd name="connsiteY2-374" fmla="*/ 97637 h 2495556"/>
                  <a:gd name="connsiteX3-375" fmla="*/ 350749 w 1179310"/>
                  <a:gd name="connsiteY3-376" fmla="*/ 1072362 h 2495556"/>
                  <a:gd name="connsiteX4-377" fmla="*/ 1177837 w 1179310"/>
                  <a:gd name="connsiteY4-378" fmla="*/ 6 h 2495556"/>
                  <a:gd name="connsiteX5-379" fmla="*/ 549187 w 1179310"/>
                  <a:gd name="connsiteY5-380" fmla="*/ 1057281 h 2495556"/>
                  <a:gd name="connsiteX0-381" fmla="*/ 482858 w 1179656"/>
                  <a:gd name="connsiteY0-382" fmla="*/ 2495556 h 2495556"/>
                  <a:gd name="connsiteX1-383" fmla="*/ 482065 w 1179656"/>
                  <a:gd name="connsiteY1-384" fmla="*/ 1004099 h 2495556"/>
                  <a:gd name="connsiteX2-385" fmla="*/ 1846 w 1179656"/>
                  <a:gd name="connsiteY2-386" fmla="*/ 97637 h 2495556"/>
                  <a:gd name="connsiteX3-387" fmla="*/ 351095 w 1179656"/>
                  <a:gd name="connsiteY3-388" fmla="*/ 1072362 h 2495556"/>
                  <a:gd name="connsiteX4-389" fmla="*/ 1178183 w 1179656"/>
                  <a:gd name="connsiteY4-390" fmla="*/ 6 h 2495556"/>
                  <a:gd name="connsiteX5-391" fmla="*/ 549533 w 1179656"/>
                  <a:gd name="connsiteY5-392" fmla="*/ 1057281 h 2495556"/>
                  <a:gd name="connsiteX0-393" fmla="*/ 482858 w 1180436"/>
                  <a:gd name="connsiteY0-394" fmla="*/ 2495588 h 2495588"/>
                  <a:gd name="connsiteX1-395" fmla="*/ 482065 w 1180436"/>
                  <a:gd name="connsiteY1-396" fmla="*/ 1004131 h 2495588"/>
                  <a:gd name="connsiteX2-397" fmla="*/ 1846 w 1180436"/>
                  <a:gd name="connsiteY2-398" fmla="*/ 97669 h 2495588"/>
                  <a:gd name="connsiteX3-399" fmla="*/ 351095 w 1180436"/>
                  <a:gd name="connsiteY3-400" fmla="*/ 1072394 h 2495588"/>
                  <a:gd name="connsiteX4-401" fmla="*/ 1178183 w 1180436"/>
                  <a:gd name="connsiteY4-402" fmla="*/ 38 h 2495588"/>
                  <a:gd name="connsiteX5-403" fmla="*/ 590015 w 1180436"/>
                  <a:gd name="connsiteY5-404" fmla="*/ 1033500 h 2495588"/>
                  <a:gd name="connsiteX0-405" fmla="*/ 482549 w 1179961"/>
                  <a:gd name="connsiteY0-406" fmla="*/ 2495566 h 2495566"/>
                  <a:gd name="connsiteX1-407" fmla="*/ 481756 w 1179961"/>
                  <a:gd name="connsiteY1-408" fmla="*/ 1004109 h 2495566"/>
                  <a:gd name="connsiteX2-409" fmla="*/ 1537 w 1179961"/>
                  <a:gd name="connsiteY2-410" fmla="*/ 97647 h 2495566"/>
                  <a:gd name="connsiteX3-411" fmla="*/ 360311 w 1179961"/>
                  <a:gd name="connsiteY3-412" fmla="*/ 1058085 h 2495566"/>
                  <a:gd name="connsiteX4-413" fmla="*/ 1177874 w 1179961"/>
                  <a:gd name="connsiteY4-414" fmla="*/ 16 h 2495566"/>
                  <a:gd name="connsiteX5-415" fmla="*/ 589706 w 1179961"/>
                  <a:gd name="connsiteY5-416" fmla="*/ 1033478 h 2495566"/>
                  <a:gd name="connsiteX0-417" fmla="*/ 590850 w 1288262"/>
                  <a:gd name="connsiteY0-418" fmla="*/ 2495566 h 2495566"/>
                  <a:gd name="connsiteX1-419" fmla="*/ 590057 w 1288262"/>
                  <a:gd name="connsiteY1-420" fmla="*/ 1004109 h 2495566"/>
                  <a:gd name="connsiteX2-421" fmla="*/ 109838 w 1288262"/>
                  <a:gd name="connsiteY2-422" fmla="*/ 97647 h 2495566"/>
                  <a:gd name="connsiteX3-423" fmla="*/ 468612 w 1288262"/>
                  <a:gd name="connsiteY3-424" fmla="*/ 1058085 h 2495566"/>
                  <a:gd name="connsiteX4-425" fmla="*/ 1286175 w 1288262"/>
                  <a:gd name="connsiteY4-426" fmla="*/ 16 h 2495566"/>
                  <a:gd name="connsiteX5-427" fmla="*/ 698007 w 1288262"/>
                  <a:gd name="connsiteY5-428" fmla="*/ 1033478 h 2495566"/>
                  <a:gd name="connsiteX0-429" fmla="*/ 673392 w 1370804"/>
                  <a:gd name="connsiteY0-430" fmla="*/ 2495566 h 2495566"/>
                  <a:gd name="connsiteX1-431" fmla="*/ 672599 w 1370804"/>
                  <a:gd name="connsiteY1-432" fmla="*/ 1004109 h 2495566"/>
                  <a:gd name="connsiteX2-433" fmla="*/ 99512 w 1370804"/>
                  <a:gd name="connsiteY2-434" fmla="*/ 133366 h 2495566"/>
                  <a:gd name="connsiteX3-435" fmla="*/ 551154 w 1370804"/>
                  <a:gd name="connsiteY3-436" fmla="*/ 1058085 h 2495566"/>
                  <a:gd name="connsiteX4-437" fmla="*/ 1368717 w 1370804"/>
                  <a:gd name="connsiteY4-438" fmla="*/ 16 h 2495566"/>
                  <a:gd name="connsiteX5-439" fmla="*/ 780549 w 1370804"/>
                  <a:gd name="connsiteY5-440" fmla="*/ 1033478 h 2495566"/>
                  <a:gd name="connsiteX0-441" fmla="*/ 647787 w 1345199"/>
                  <a:gd name="connsiteY0-442" fmla="*/ 2495566 h 2495566"/>
                  <a:gd name="connsiteX1-443" fmla="*/ 646994 w 1345199"/>
                  <a:gd name="connsiteY1-444" fmla="*/ 1004109 h 2495566"/>
                  <a:gd name="connsiteX2-445" fmla="*/ 102482 w 1345199"/>
                  <a:gd name="connsiteY2-446" fmla="*/ 111934 h 2495566"/>
                  <a:gd name="connsiteX3-447" fmla="*/ 525549 w 1345199"/>
                  <a:gd name="connsiteY3-448" fmla="*/ 1058085 h 2495566"/>
                  <a:gd name="connsiteX4-449" fmla="*/ 1343112 w 1345199"/>
                  <a:gd name="connsiteY4-450" fmla="*/ 16 h 2495566"/>
                  <a:gd name="connsiteX5-451" fmla="*/ 754944 w 1345199"/>
                  <a:gd name="connsiteY5-452" fmla="*/ 1033478 h 2495566"/>
                  <a:gd name="connsiteX0-453" fmla="*/ 629733 w 1327145"/>
                  <a:gd name="connsiteY0-454" fmla="*/ 2495566 h 2495566"/>
                  <a:gd name="connsiteX1-455" fmla="*/ 628940 w 1327145"/>
                  <a:gd name="connsiteY1-456" fmla="*/ 1004109 h 2495566"/>
                  <a:gd name="connsiteX2-457" fmla="*/ 84428 w 1327145"/>
                  <a:gd name="connsiteY2-458" fmla="*/ 111934 h 2495566"/>
                  <a:gd name="connsiteX3-459" fmla="*/ 507495 w 1327145"/>
                  <a:gd name="connsiteY3-460" fmla="*/ 1058085 h 2495566"/>
                  <a:gd name="connsiteX4-461" fmla="*/ 1325058 w 1327145"/>
                  <a:gd name="connsiteY4-462" fmla="*/ 16 h 2495566"/>
                  <a:gd name="connsiteX5-463" fmla="*/ 736890 w 1327145"/>
                  <a:gd name="connsiteY5-464" fmla="*/ 1033478 h 2495566"/>
                  <a:gd name="connsiteX0-465" fmla="*/ 647786 w 1345198"/>
                  <a:gd name="connsiteY0-466" fmla="*/ 2495566 h 2495566"/>
                  <a:gd name="connsiteX1-467" fmla="*/ 646993 w 1345198"/>
                  <a:gd name="connsiteY1-468" fmla="*/ 1004109 h 2495566"/>
                  <a:gd name="connsiteX2-469" fmla="*/ 102481 w 1345198"/>
                  <a:gd name="connsiteY2-470" fmla="*/ 111934 h 2495566"/>
                  <a:gd name="connsiteX3-471" fmla="*/ 525548 w 1345198"/>
                  <a:gd name="connsiteY3-472" fmla="*/ 1058085 h 2495566"/>
                  <a:gd name="connsiteX4-473" fmla="*/ 1343111 w 1345198"/>
                  <a:gd name="connsiteY4-474" fmla="*/ 16 h 2495566"/>
                  <a:gd name="connsiteX5-475" fmla="*/ 754943 w 1345198"/>
                  <a:gd name="connsiteY5-476" fmla="*/ 1033478 h 2495566"/>
                  <a:gd name="connsiteX0-477" fmla="*/ 687819 w 1385231"/>
                  <a:gd name="connsiteY0-478" fmla="*/ 2495566 h 2495566"/>
                  <a:gd name="connsiteX1-479" fmla="*/ 687026 w 1385231"/>
                  <a:gd name="connsiteY1-480" fmla="*/ 1004109 h 2495566"/>
                  <a:gd name="connsiteX2-481" fmla="*/ 142514 w 1385231"/>
                  <a:gd name="connsiteY2-482" fmla="*/ 111934 h 2495566"/>
                  <a:gd name="connsiteX3-483" fmla="*/ 565581 w 1385231"/>
                  <a:gd name="connsiteY3-484" fmla="*/ 1058085 h 2495566"/>
                  <a:gd name="connsiteX4-485" fmla="*/ 1383144 w 1385231"/>
                  <a:gd name="connsiteY4-486" fmla="*/ 16 h 2495566"/>
                  <a:gd name="connsiteX5-487" fmla="*/ 794976 w 1385231"/>
                  <a:gd name="connsiteY5-488" fmla="*/ 1033478 h 2495566"/>
                  <a:gd name="connsiteX0-489" fmla="*/ 675000 w 1372412"/>
                  <a:gd name="connsiteY0-490" fmla="*/ 2495566 h 2495566"/>
                  <a:gd name="connsiteX1-491" fmla="*/ 674207 w 1372412"/>
                  <a:gd name="connsiteY1-492" fmla="*/ 1004109 h 2495566"/>
                  <a:gd name="connsiteX2-493" fmla="*/ 129695 w 1372412"/>
                  <a:gd name="connsiteY2-494" fmla="*/ 111934 h 2495566"/>
                  <a:gd name="connsiteX3-495" fmla="*/ 552762 w 1372412"/>
                  <a:gd name="connsiteY3-496" fmla="*/ 1058085 h 2495566"/>
                  <a:gd name="connsiteX4-497" fmla="*/ 1370325 w 1372412"/>
                  <a:gd name="connsiteY4-498" fmla="*/ 16 h 2495566"/>
                  <a:gd name="connsiteX5-499" fmla="*/ 782157 w 1372412"/>
                  <a:gd name="connsiteY5-500" fmla="*/ 1033478 h 2495566"/>
                  <a:gd name="connsiteX0-501" fmla="*/ 675000 w 1502594"/>
                  <a:gd name="connsiteY0-502" fmla="*/ 2546661 h 2546661"/>
                  <a:gd name="connsiteX1-503" fmla="*/ 674207 w 1502594"/>
                  <a:gd name="connsiteY1-504" fmla="*/ 1055204 h 2546661"/>
                  <a:gd name="connsiteX2-505" fmla="*/ 129695 w 1502594"/>
                  <a:gd name="connsiteY2-506" fmla="*/ 163029 h 2546661"/>
                  <a:gd name="connsiteX3-507" fmla="*/ 552762 w 1502594"/>
                  <a:gd name="connsiteY3-508" fmla="*/ 1109180 h 2546661"/>
                  <a:gd name="connsiteX4-509" fmla="*/ 1370325 w 1502594"/>
                  <a:gd name="connsiteY4-510" fmla="*/ 51111 h 2546661"/>
                  <a:gd name="connsiteX5-511" fmla="*/ 782157 w 1502594"/>
                  <a:gd name="connsiteY5-512" fmla="*/ 1084573 h 2546661"/>
                  <a:gd name="connsiteX0-513" fmla="*/ 645869 w 1473463"/>
                  <a:gd name="connsiteY0-514" fmla="*/ 2546661 h 2546661"/>
                  <a:gd name="connsiteX1-515" fmla="*/ 645076 w 1473463"/>
                  <a:gd name="connsiteY1-516" fmla="*/ 1055204 h 2546661"/>
                  <a:gd name="connsiteX2-517" fmla="*/ 100564 w 1473463"/>
                  <a:gd name="connsiteY2-518" fmla="*/ 163029 h 2546661"/>
                  <a:gd name="connsiteX3-519" fmla="*/ 523631 w 1473463"/>
                  <a:gd name="connsiteY3-520" fmla="*/ 1109180 h 2546661"/>
                  <a:gd name="connsiteX4-521" fmla="*/ 1341194 w 1473463"/>
                  <a:gd name="connsiteY4-522" fmla="*/ 51111 h 2546661"/>
                  <a:gd name="connsiteX5-523" fmla="*/ 753026 w 1473463"/>
                  <a:gd name="connsiteY5-524" fmla="*/ 1084573 h 2546661"/>
                  <a:gd name="connsiteX0-525" fmla="*/ 648747 w 1476341"/>
                  <a:gd name="connsiteY0-526" fmla="*/ 2546661 h 2546661"/>
                  <a:gd name="connsiteX1-527" fmla="*/ 647954 w 1476341"/>
                  <a:gd name="connsiteY1-528" fmla="*/ 1055204 h 2546661"/>
                  <a:gd name="connsiteX2-529" fmla="*/ 103442 w 1476341"/>
                  <a:gd name="connsiteY2-530" fmla="*/ 163029 h 2546661"/>
                  <a:gd name="connsiteX3-531" fmla="*/ 526509 w 1476341"/>
                  <a:gd name="connsiteY3-532" fmla="*/ 1109180 h 2546661"/>
                  <a:gd name="connsiteX4-533" fmla="*/ 1344072 w 1476341"/>
                  <a:gd name="connsiteY4-534" fmla="*/ 51111 h 2546661"/>
                  <a:gd name="connsiteX5-535" fmla="*/ 755904 w 1476341"/>
                  <a:gd name="connsiteY5-536" fmla="*/ 1084573 h 2546661"/>
                  <a:gd name="connsiteX0-537" fmla="*/ 648747 w 1476341"/>
                  <a:gd name="connsiteY0-538" fmla="*/ 2546661 h 2546661"/>
                  <a:gd name="connsiteX1-539" fmla="*/ 647954 w 1476341"/>
                  <a:gd name="connsiteY1-540" fmla="*/ 1055204 h 2546661"/>
                  <a:gd name="connsiteX2-541" fmla="*/ 103442 w 1476341"/>
                  <a:gd name="connsiteY2-542" fmla="*/ 163029 h 2546661"/>
                  <a:gd name="connsiteX3-543" fmla="*/ 526509 w 1476341"/>
                  <a:gd name="connsiteY3-544" fmla="*/ 1109180 h 2546661"/>
                  <a:gd name="connsiteX4-545" fmla="*/ 1344072 w 1476341"/>
                  <a:gd name="connsiteY4-546" fmla="*/ 51111 h 2546661"/>
                  <a:gd name="connsiteX5-547" fmla="*/ 755904 w 1476341"/>
                  <a:gd name="connsiteY5-548" fmla="*/ 1084573 h 2546661"/>
                  <a:gd name="connsiteX6-549" fmla="*/ 755903 w 1476341"/>
                  <a:gd name="connsiteY6-550" fmla="*/ 1079812 h 2546661"/>
                  <a:gd name="connsiteX0-551" fmla="*/ 648747 w 1476341"/>
                  <a:gd name="connsiteY0-552" fmla="*/ 2546661 h 2546661"/>
                  <a:gd name="connsiteX1-553" fmla="*/ 647954 w 1476341"/>
                  <a:gd name="connsiteY1-554" fmla="*/ 1055204 h 2546661"/>
                  <a:gd name="connsiteX2-555" fmla="*/ 103442 w 1476341"/>
                  <a:gd name="connsiteY2-556" fmla="*/ 163029 h 2546661"/>
                  <a:gd name="connsiteX3-557" fmla="*/ 526509 w 1476341"/>
                  <a:gd name="connsiteY3-558" fmla="*/ 1109180 h 2546661"/>
                  <a:gd name="connsiteX4-559" fmla="*/ 1344072 w 1476341"/>
                  <a:gd name="connsiteY4-560" fmla="*/ 51111 h 2546661"/>
                  <a:gd name="connsiteX5-561" fmla="*/ 755904 w 1476341"/>
                  <a:gd name="connsiteY5-562" fmla="*/ 1084573 h 2546661"/>
                  <a:gd name="connsiteX6-563" fmla="*/ 665416 w 1476341"/>
                  <a:gd name="connsiteY6-564" fmla="*/ 1153630 h 2546661"/>
                  <a:gd name="connsiteX0-565" fmla="*/ 648747 w 1476341"/>
                  <a:gd name="connsiteY0-566" fmla="*/ 2546661 h 2546661"/>
                  <a:gd name="connsiteX1-567" fmla="*/ 647954 w 1476341"/>
                  <a:gd name="connsiteY1-568" fmla="*/ 1055204 h 2546661"/>
                  <a:gd name="connsiteX2-569" fmla="*/ 103442 w 1476341"/>
                  <a:gd name="connsiteY2-570" fmla="*/ 163029 h 2546661"/>
                  <a:gd name="connsiteX3-571" fmla="*/ 526509 w 1476341"/>
                  <a:gd name="connsiteY3-572" fmla="*/ 1109180 h 2546661"/>
                  <a:gd name="connsiteX4-573" fmla="*/ 1344072 w 1476341"/>
                  <a:gd name="connsiteY4-574" fmla="*/ 51111 h 2546661"/>
                  <a:gd name="connsiteX5-575" fmla="*/ 755904 w 1476341"/>
                  <a:gd name="connsiteY5-576" fmla="*/ 1084573 h 2546661"/>
                  <a:gd name="connsiteX6-577" fmla="*/ 624935 w 1476341"/>
                  <a:gd name="connsiteY6-578" fmla="*/ 948843 h 2546661"/>
                  <a:gd name="connsiteX0-579" fmla="*/ 648747 w 1473490"/>
                  <a:gd name="connsiteY0-580" fmla="*/ 2546661 h 2546661"/>
                  <a:gd name="connsiteX1-581" fmla="*/ 647954 w 1473490"/>
                  <a:gd name="connsiteY1-582" fmla="*/ 1055204 h 2546661"/>
                  <a:gd name="connsiteX2-583" fmla="*/ 103442 w 1473490"/>
                  <a:gd name="connsiteY2-584" fmla="*/ 163029 h 2546661"/>
                  <a:gd name="connsiteX3-585" fmla="*/ 526509 w 1473490"/>
                  <a:gd name="connsiteY3-586" fmla="*/ 1109180 h 2546661"/>
                  <a:gd name="connsiteX4-587" fmla="*/ 1344072 w 1473490"/>
                  <a:gd name="connsiteY4-588" fmla="*/ 51111 h 2546661"/>
                  <a:gd name="connsiteX5-589" fmla="*/ 755904 w 1473490"/>
                  <a:gd name="connsiteY5-590" fmla="*/ 1084573 h 2546661"/>
                  <a:gd name="connsiteX6-591" fmla="*/ 624935 w 1473490"/>
                  <a:gd name="connsiteY6-592" fmla="*/ 948843 h 2546661"/>
                  <a:gd name="connsiteX0-593" fmla="*/ 648747 w 1477073"/>
                  <a:gd name="connsiteY0-594" fmla="*/ 2546661 h 2546661"/>
                  <a:gd name="connsiteX1-595" fmla="*/ 647954 w 1477073"/>
                  <a:gd name="connsiteY1-596" fmla="*/ 1055204 h 2546661"/>
                  <a:gd name="connsiteX2-597" fmla="*/ 103442 w 1477073"/>
                  <a:gd name="connsiteY2-598" fmla="*/ 163029 h 2546661"/>
                  <a:gd name="connsiteX3-599" fmla="*/ 526509 w 1477073"/>
                  <a:gd name="connsiteY3-600" fmla="*/ 1109180 h 2546661"/>
                  <a:gd name="connsiteX4-601" fmla="*/ 1344072 w 1477073"/>
                  <a:gd name="connsiteY4-602" fmla="*/ 51111 h 2546661"/>
                  <a:gd name="connsiteX5-603" fmla="*/ 755904 w 1477073"/>
                  <a:gd name="connsiteY5-604" fmla="*/ 1084573 h 2546661"/>
                  <a:gd name="connsiteX6-605" fmla="*/ 624935 w 1477073"/>
                  <a:gd name="connsiteY6-606" fmla="*/ 948843 h 2546661"/>
                  <a:gd name="connsiteX0-607" fmla="*/ 648747 w 1467966"/>
                  <a:gd name="connsiteY0-608" fmla="*/ 2534924 h 2534924"/>
                  <a:gd name="connsiteX1-609" fmla="*/ 647954 w 1467966"/>
                  <a:gd name="connsiteY1-610" fmla="*/ 1043467 h 2534924"/>
                  <a:gd name="connsiteX2-611" fmla="*/ 103442 w 1467966"/>
                  <a:gd name="connsiteY2-612" fmla="*/ 151292 h 2534924"/>
                  <a:gd name="connsiteX3-613" fmla="*/ 526509 w 1467966"/>
                  <a:gd name="connsiteY3-614" fmla="*/ 1097443 h 2534924"/>
                  <a:gd name="connsiteX4-615" fmla="*/ 1344072 w 1467966"/>
                  <a:gd name="connsiteY4-616" fmla="*/ 39374 h 2534924"/>
                  <a:gd name="connsiteX5-617" fmla="*/ 755904 w 1467966"/>
                  <a:gd name="connsiteY5-618" fmla="*/ 1072836 h 2534924"/>
                  <a:gd name="connsiteX6-619" fmla="*/ 624935 w 1467966"/>
                  <a:gd name="connsiteY6-620" fmla="*/ 937106 h 2534924"/>
                  <a:gd name="connsiteX0-621" fmla="*/ 631614 w 1450833"/>
                  <a:gd name="connsiteY0-622" fmla="*/ 2534924 h 2534924"/>
                  <a:gd name="connsiteX1-623" fmla="*/ 630821 w 1450833"/>
                  <a:gd name="connsiteY1-624" fmla="*/ 1043467 h 2534924"/>
                  <a:gd name="connsiteX2-625" fmla="*/ 86309 w 1450833"/>
                  <a:gd name="connsiteY2-626" fmla="*/ 151292 h 2534924"/>
                  <a:gd name="connsiteX3-627" fmla="*/ 509376 w 1450833"/>
                  <a:gd name="connsiteY3-628" fmla="*/ 1097443 h 2534924"/>
                  <a:gd name="connsiteX4-629" fmla="*/ 1326939 w 1450833"/>
                  <a:gd name="connsiteY4-630" fmla="*/ 39374 h 2534924"/>
                  <a:gd name="connsiteX5-631" fmla="*/ 738771 w 1450833"/>
                  <a:gd name="connsiteY5-632" fmla="*/ 1072836 h 2534924"/>
                  <a:gd name="connsiteX6-633" fmla="*/ 607802 w 1450833"/>
                  <a:gd name="connsiteY6-634" fmla="*/ 937106 h 2534924"/>
                  <a:gd name="connsiteX0-635" fmla="*/ 655497 w 1474716"/>
                  <a:gd name="connsiteY0-636" fmla="*/ 2534924 h 2534924"/>
                  <a:gd name="connsiteX1-637" fmla="*/ 654704 w 1474716"/>
                  <a:gd name="connsiteY1-638" fmla="*/ 1043467 h 2534924"/>
                  <a:gd name="connsiteX2-639" fmla="*/ 110192 w 1474716"/>
                  <a:gd name="connsiteY2-640" fmla="*/ 151292 h 2534924"/>
                  <a:gd name="connsiteX3-641" fmla="*/ 533259 w 1474716"/>
                  <a:gd name="connsiteY3-642" fmla="*/ 1097443 h 2534924"/>
                  <a:gd name="connsiteX4-643" fmla="*/ 1350822 w 1474716"/>
                  <a:gd name="connsiteY4-644" fmla="*/ 39374 h 2534924"/>
                  <a:gd name="connsiteX5-645" fmla="*/ 762654 w 1474716"/>
                  <a:gd name="connsiteY5-646" fmla="*/ 1072836 h 2534924"/>
                  <a:gd name="connsiteX6-647" fmla="*/ 631685 w 1474716"/>
                  <a:gd name="connsiteY6-648" fmla="*/ 937106 h 2534924"/>
                  <a:gd name="connsiteX0-649" fmla="*/ 680903 w 1500122"/>
                  <a:gd name="connsiteY0-650" fmla="*/ 2534924 h 2534924"/>
                  <a:gd name="connsiteX1-651" fmla="*/ 680110 w 1500122"/>
                  <a:gd name="connsiteY1-652" fmla="*/ 1043467 h 2534924"/>
                  <a:gd name="connsiteX2-653" fmla="*/ 135598 w 1500122"/>
                  <a:gd name="connsiteY2-654" fmla="*/ 151292 h 2534924"/>
                  <a:gd name="connsiteX3-655" fmla="*/ 558665 w 1500122"/>
                  <a:gd name="connsiteY3-656" fmla="*/ 1097443 h 2534924"/>
                  <a:gd name="connsiteX4-657" fmla="*/ 1376228 w 1500122"/>
                  <a:gd name="connsiteY4-658" fmla="*/ 39374 h 2534924"/>
                  <a:gd name="connsiteX5-659" fmla="*/ 788060 w 1500122"/>
                  <a:gd name="connsiteY5-660" fmla="*/ 1072836 h 2534924"/>
                  <a:gd name="connsiteX6-661" fmla="*/ 657091 w 1500122"/>
                  <a:gd name="connsiteY6-662" fmla="*/ 937106 h 2534924"/>
                  <a:gd name="connsiteX0-663" fmla="*/ 679919 w 1499138"/>
                  <a:gd name="connsiteY0-664" fmla="*/ 2534924 h 2534924"/>
                  <a:gd name="connsiteX1-665" fmla="*/ 679126 w 1499138"/>
                  <a:gd name="connsiteY1-666" fmla="*/ 1043467 h 2534924"/>
                  <a:gd name="connsiteX2-667" fmla="*/ 134614 w 1499138"/>
                  <a:gd name="connsiteY2-668" fmla="*/ 151292 h 2534924"/>
                  <a:gd name="connsiteX3-669" fmla="*/ 557681 w 1499138"/>
                  <a:gd name="connsiteY3-670" fmla="*/ 1097443 h 2534924"/>
                  <a:gd name="connsiteX4-671" fmla="*/ 1375244 w 1499138"/>
                  <a:gd name="connsiteY4-672" fmla="*/ 39374 h 2534924"/>
                  <a:gd name="connsiteX5-673" fmla="*/ 787076 w 1499138"/>
                  <a:gd name="connsiteY5-674" fmla="*/ 1072836 h 2534924"/>
                  <a:gd name="connsiteX6-675" fmla="*/ 656107 w 1499138"/>
                  <a:gd name="connsiteY6-676" fmla="*/ 937106 h 2534924"/>
                  <a:gd name="connsiteX0-677" fmla="*/ 661317 w 1480536"/>
                  <a:gd name="connsiteY0-678" fmla="*/ 2534924 h 2534924"/>
                  <a:gd name="connsiteX1-679" fmla="*/ 660524 w 1480536"/>
                  <a:gd name="connsiteY1-680" fmla="*/ 1043467 h 2534924"/>
                  <a:gd name="connsiteX2-681" fmla="*/ 116012 w 1480536"/>
                  <a:gd name="connsiteY2-682" fmla="*/ 151292 h 2534924"/>
                  <a:gd name="connsiteX3-683" fmla="*/ 539079 w 1480536"/>
                  <a:gd name="connsiteY3-684" fmla="*/ 1097443 h 2534924"/>
                  <a:gd name="connsiteX4-685" fmla="*/ 1356642 w 1480536"/>
                  <a:gd name="connsiteY4-686" fmla="*/ 39374 h 2534924"/>
                  <a:gd name="connsiteX5-687" fmla="*/ 768474 w 1480536"/>
                  <a:gd name="connsiteY5-688" fmla="*/ 1072836 h 2534924"/>
                  <a:gd name="connsiteX6-689" fmla="*/ 637505 w 1480536"/>
                  <a:gd name="connsiteY6-690" fmla="*/ 937106 h 2534924"/>
                  <a:gd name="connsiteX0-691" fmla="*/ 654531 w 1473750"/>
                  <a:gd name="connsiteY0-692" fmla="*/ 2534924 h 2534924"/>
                  <a:gd name="connsiteX1-693" fmla="*/ 653738 w 1473750"/>
                  <a:gd name="connsiteY1-694" fmla="*/ 1043467 h 2534924"/>
                  <a:gd name="connsiteX2-695" fmla="*/ 109226 w 1473750"/>
                  <a:gd name="connsiteY2-696" fmla="*/ 151292 h 2534924"/>
                  <a:gd name="connsiteX3-697" fmla="*/ 532293 w 1473750"/>
                  <a:gd name="connsiteY3-698" fmla="*/ 1097443 h 2534924"/>
                  <a:gd name="connsiteX4-699" fmla="*/ 1349856 w 1473750"/>
                  <a:gd name="connsiteY4-700" fmla="*/ 39374 h 2534924"/>
                  <a:gd name="connsiteX5-701" fmla="*/ 761688 w 1473750"/>
                  <a:gd name="connsiteY5-702" fmla="*/ 1072836 h 2534924"/>
                  <a:gd name="connsiteX6-703" fmla="*/ 630719 w 1473750"/>
                  <a:gd name="connsiteY6-704" fmla="*/ 937106 h 2534924"/>
                  <a:gd name="connsiteX0-705" fmla="*/ 640881 w 1337663"/>
                  <a:gd name="connsiteY0-706" fmla="*/ 2495551 h 2495551"/>
                  <a:gd name="connsiteX1-707" fmla="*/ 640088 w 1337663"/>
                  <a:gd name="connsiteY1-708" fmla="*/ 1004094 h 2495551"/>
                  <a:gd name="connsiteX2-709" fmla="*/ 95576 w 1337663"/>
                  <a:gd name="connsiteY2-710" fmla="*/ 111919 h 2495551"/>
                  <a:gd name="connsiteX3-711" fmla="*/ 518643 w 1337663"/>
                  <a:gd name="connsiteY3-712" fmla="*/ 1058070 h 2495551"/>
                  <a:gd name="connsiteX4-713" fmla="*/ 559918 w 1337663"/>
                  <a:gd name="connsiteY4-714" fmla="*/ 1038226 h 2495551"/>
                  <a:gd name="connsiteX5-715" fmla="*/ 1336206 w 1337663"/>
                  <a:gd name="connsiteY5-716" fmla="*/ 1 h 2495551"/>
                  <a:gd name="connsiteX6-717" fmla="*/ 748038 w 1337663"/>
                  <a:gd name="connsiteY6-718" fmla="*/ 1033463 h 2495551"/>
                  <a:gd name="connsiteX7" fmla="*/ 617069 w 1337663"/>
                  <a:gd name="connsiteY7" fmla="*/ 897733 h 2495551"/>
                  <a:gd name="connsiteX0-719" fmla="*/ 640881 w 1337663"/>
                  <a:gd name="connsiteY0-720" fmla="*/ 2495551 h 2495551"/>
                  <a:gd name="connsiteX1-721" fmla="*/ 640088 w 1337663"/>
                  <a:gd name="connsiteY1-722" fmla="*/ 1004094 h 2495551"/>
                  <a:gd name="connsiteX2-723" fmla="*/ 95576 w 1337663"/>
                  <a:gd name="connsiteY2-724" fmla="*/ 111919 h 2495551"/>
                  <a:gd name="connsiteX3-725" fmla="*/ 518643 w 1337663"/>
                  <a:gd name="connsiteY3-726" fmla="*/ 1058070 h 2495551"/>
                  <a:gd name="connsiteX4-727" fmla="*/ 559918 w 1337663"/>
                  <a:gd name="connsiteY4-728" fmla="*/ 1038226 h 2495551"/>
                  <a:gd name="connsiteX5-729" fmla="*/ 1336206 w 1337663"/>
                  <a:gd name="connsiteY5-730" fmla="*/ 1 h 2495551"/>
                  <a:gd name="connsiteX6-731" fmla="*/ 748038 w 1337663"/>
                  <a:gd name="connsiteY6-732" fmla="*/ 1033463 h 2495551"/>
                  <a:gd name="connsiteX7-733" fmla="*/ 617069 w 1337663"/>
                  <a:gd name="connsiteY7-734" fmla="*/ 897733 h 2495551"/>
                  <a:gd name="connsiteX0-735" fmla="*/ 640881 w 1337663"/>
                  <a:gd name="connsiteY0-736" fmla="*/ 2495551 h 2495551"/>
                  <a:gd name="connsiteX1-737" fmla="*/ 640088 w 1337663"/>
                  <a:gd name="connsiteY1-738" fmla="*/ 1004094 h 2495551"/>
                  <a:gd name="connsiteX2-739" fmla="*/ 95576 w 1337663"/>
                  <a:gd name="connsiteY2-740" fmla="*/ 111919 h 2495551"/>
                  <a:gd name="connsiteX3-741" fmla="*/ 518643 w 1337663"/>
                  <a:gd name="connsiteY3-742" fmla="*/ 1058070 h 2495551"/>
                  <a:gd name="connsiteX4-743" fmla="*/ 559918 w 1337663"/>
                  <a:gd name="connsiteY4-744" fmla="*/ 1038226 h 2495551"/>
                  <a:gd name="connsiteX5-745" fmla="*/ 1336206 w 1337663"/>
                  <a:gd name="connsiteY5-746" fmla="*/ 1 h 2495551"/>
                  <a:gd name="connsiteX6-747" fmla="*/ 748038 w 1337663"/>
                  <a:gd name="connsiteY6-748" fmla="*/ 1033463 h 2495551"/>
                  <a:gd name="connsiteX7-749" fmla="*/ 617069 w 1337663"/>
                  <a:gd name="connsiteY7-750" fmla="*/ 897733 h 2495551"/>
                  <a:gd name="connsiteX0-751" fmla="*/ 640881 w 1337663"/>
                  <a:gd name="connsiteY0-752" fmla="*/ 2495551 h 2495551"/>
                  <a:gd name="connsiteX1-753" fmla="*/ 640088 w 1337663"/>
                  <a:gd name="connsiteY1-754" fmla="*/ 1004094 h 2495551"/>
                  <a:gd name="connsiteX2-755" fmla="*/ 95576 w 1337663"/>
                  <a:gd name="connsiteY2-756" fmla="*/ 111919 h 2495551"/>
                  <a:gd name="connsiteX3-757" fmla="*/ 518643 w 1337663"/>
                  <a:gd name="connsiteY3-758" fmla="*/ 1058070 h 2495551"/>
                  <a:gd name="connsiteX4-759" fmla="*/ 559918 w 1337663"/>
                  <a:gd name="connsiteY4-760" fmla="*/ 1038226 h 2495551"/>
                  <a:gd name="connsiteX5-761" fmla="*/ 1336206 w 1337663"/>
                  <a:gd name="connsiteY5-762" fmla="*/ 1 h 2495551"/>
                  <a:gd name="connsiteX6-763" fmla="*/ 748038 w 1337663"/>
                  <a:gd name="connsiteY6-764" fmla="*/ 1033463 h 2495551"/>
                  <a:gd name="connsiteX7-765" fmla="*/ 617069 w 1337663"/>
                  <a:gd name="connsiteY7-766" fmla="*/ 897733 h 2495551"/>
                  <a:gd name="connsiteX0-767" fmla="*/ 640881 w 1337663"/>
                  <a:gd name="connsiteY0-768" fmla="*/ 2495551 h 2495551"/>
                  <a:gd name="connsiteX1-769" fmla="*/ 640088 w 1337663"/>
                  <a:gd name="connsiteY1-770" fmla="*/ 1004094 h 2495551"/>
                  <a:gd name="connsiteX2-771" fmla="*/ 95576 w 1337663"/>
                  <a:gd name="connsiteY2-772" fmla="*/ 111919 h 2495551"/>
                  <a:gd name="connsiteX3-773" fmla="*/ 518643 w 1337663"/>
                  <a:gd name="connsiteY3-774" fmla="*/ 1058070 h 2495551"/>
                  <a:gd name="connsiteX4-775" fmla="*/ 559918 w 1337663"/>
                  <a:gd name="connsiteY4-776" fmla="*/ 1038226 h 2495551"/>
                  <a:gd name="connsiteX5-777" fmla="*/ 1336206 w 1337663"/>
                  <a:gd name="connsiteY5-778" fmla="*/ 1 h 2495551"/>
                  <a:gd name="connsiteX6-779" fmla="*/ 748038 w 1337663"/>
                  <a:gd name="connsiteY6-780" fmla="*/ 1033463 h 2495551"/>
                  <a:gd name="connsiteX7-781" fmla="*/ 617069 w 1337663"/>
                  <a:gd name="connsiteY7-782" fmla="*/ 897733 h 2495551"/>
                  <a:gd name="connsiteX0-783" fmla="*/ 628802 w 1325584"/>
                  <a:gd name="connsiteY0-784" fmla="*/ 2495551 h 2495551"/>
                  <a:gd name="connsiteX1-785" fmla="*/ 628009 w 1325584"/>
                  <a:gd name="connsiteY1-786" fmla="*/ 1004094 h 2495551"/>
                  <a:gd name="connsiteX2-787" fmla="*/ 83497 w 1325584"/>
                  <a:gd name="connsiteY2-788" fmla="*/ 111919 h 2495551"/>
                  <a:gd name="connsiteX3-789" fmla="*/ 506564 w 1325584"/>
                  <a:gd name="connsiteY3-790" fmla="*/ 1058070 h 2495551"/>
                  <a:gd name="connsiteX4-791" fmla="*/ 547839 w 1325584"/>
                  <a:gd name="connsiteY4-792" fmla="*/ 1038226 h 2495551"/>
                  <a:gd name="connsiteX5-793" fmla="*/ 1324127 w 1325584"/>
                  <a:gd name="connsiteY5-794" fmla="*/ 1 h 2495551"/>
                  <a:gd name="connsiteX6-795" fmla="*/ 735959 w 1325584"/>
                  <a:gd name="connsiteY6-796" fmla="*/ 1033463 h 2495551"/>
                  <a:gd name="connsiteX7-797" fmla="*/ 604990 w 1325584"/>
                  <a:gd name="connsiteY7-798" fmla="*/ 897733 h 2495551"/>
                  <a:gd name="connsiteX0-799" fmla="*/ 655570 w 1352352"/>
                  <a:gd name="connsiteY0-800" fmla="*/ 2495551 h 2495551"/>
                  <a:gd name="connsiteX1-801" fmla="*/ 654777 w 1352352"/>
                  <a:gd name="connsiteY1-802" fmla="*/ 1004094 h 2495551"/>
                  <a:gd name="connsiteX2-803" fmla="*/ 110265 w 1352352"/>
                  <a:gd name="connsiteY2-804" fmla="*/ 111919 h 2495551"/>
                  <a:gd name="connsiteX3-805" fmla="*/ 533332 w 1352352"/>
                  <a:gd name="connsiteY3-806" fmla="*/ 1058070 h 2495551"/>
                  <a:gd name="connsiteX4-807" fmla="*/ 574607 w 1352352"/>
                  <a:gd name="connsiteY4-808" fmla="*/ 1038226 h 2495551"/>
                  <a:gd name="connsiteX5-809" fmla="*/ 1350895 w 1352352"/>
                  <a:gd name="connsiteY5-810" fmla="*/ 1 h 2495551"/>
                  <a:gd name="connsiteX6-811" fmla="*/ 762727 w 1352352"/>
                  <a:gd name="connsiteY6-812" fmla="*/ 1033463 h 2495551"/>
                  <a:gd name="connsiteX7-813" fmla="*/ 631758 w 1352352"/>
                  <a:gd name="connsiteY7-814" fmla="*/ 897733 h 2495551"/>
                  <a:gd name="connsiteX0-815" fmla="*/ 655238 w 1414040"/>
                  <a:gd name="connsiteY0-816" fmla="*/ 2505652 h 2505652"/>
                  <a:gd name="connsiteX1-817" fmla="*/ 654445 w 1414040"/>
                  <a:gd name="connsiteY1-818" fmla="*/ 1014195 h 2505652"/>
                  <a:gd name="connsiteX2-819" fmla="*/ 109933 w 1414040"/>
                  <a:gd name="connsiteY2-820" fmla="*/ 122020 h 2505652"/>
                  <a:gd name="connsiteX3-821" fmla="*/ 533000 w 1414040"/>
                  <a:gd name="connsiteY3-822" fmla="*/ 1068171 h 2505652"/>
                  <a:gd name="connsiteX4-823" fmla="*/ 1386281 w 1414040"/>
                  <a:gd name="connsiteY4-824" fmla="*/ 569696 h 2505652"/>
                  <a:gd name="connsiteX5-825" fmla="*/ 1350563 w 1414040"/>
                  <a:gd name="connsiteY5-826" fmla="*/ 10102 h 2505652"/>
                  <a:gd name="connsiteX6-827" fmla="*/ 762395 w 1414040"/>
                  <a:gd name="connsiteY6-828" fmla="*/ 1043564 h 2505652"/>
                  <a:gd name="connsiteX7-829" fmla="*/ 631426 w 1414040"/>
                  <a:gd name="connsiteY7-830" fmla="*/ 907834 h 2505652"/>
                  <a:gd name="connsiteX0-831" fmla="*/ 654907 w 1405669"/>
                  <a:gd name="connsiteY0-832" fmla="*/ 2518282 h 2518282"/>
                  <a:gd name="connsiteX1-833" fmla="*/ 654114 w 1405669"/>
                  <a:gd name="connsiteY1-834" fmla="*/ 1026825 h 2518282"/>
                  <a:gd name="connsiteX2-835" fmla="*/ 109602 w 1405669"/>
                  <a:gd name="connsiteY2-836" fmla="*/ 134650 h 2518282"/>
                  <a:gd name="connsiteX3-837" fmla="*/ 532669 w 1405669"/>
                  <a:gd name="connsiteY3-838" fmla="*/ 1080801 h 2518282"/>
                  <a:gd name="connsiteX4-839" fmla="*/ 1369281 w 1405669"/>
                  <a:gd name="connsiteY4-840" fmla="*/ 429926 h 2518282"/>
                  <a:gd name="connsiteX5-841" fmla="*/ 1350232 w 1405669"/>
                  <a:gd name="connsiteY5-842" fmla="*/ 22732 h 2518282"/>
                  <a:gd name="connsiteX6-843" fmla="*/ 762064 w 1405669"/>
                  <a:gd name="connsiteY6-844" fmla="*/ 1056194 h 2518282"/>
                  <a:gd name="connsiteX7-845" fmla="*/ 631095 w 1405669"/>
                  <a:gd name="connsiteY7-846" fmla="*/ 920464 h 2518282"/>
                  <a:gd name="connsiteX0-847" fmla="*/ 654907 w 1453077"/>
                  <a:gd name="connsiteY0-848" fmla="*/ 2522152 h 2522152"/>
                  <a:gd name="connsiteX1-849" fmla="*/ 654114 w 1453077"/>
                  <a:gd name="connsiteY1-850" fmla="*/ 1030695 h 2522152"/>
                  <a:gd name="connsiteX2-851" fmla="*/ 109602 w 1453077"/>
                  <a:gd name="connsiteY2-852" fmla="*/ 138520 h 2522152"/>
                  <a:gd name="connsiteX3-853" fmla="*/ 532669 w 1453077"/>
                  <a:gd name="connsiteY3-854" fmla="*/ 1084671 h 2522152"/>
                  <a:gd name="connsiteX4-855" fmla="*/ 1369281 w 1453077"/>
                  <a:gd name="connsiteY4-856" fmla="*/ 433796 h 2522152"/>
                  <a:gd name="connsiteX5-857" fmla="*/ 1354995 w 1453077"/>
                  <a:gd name="connsiteY5-858" fmla="*/ 19458 h 2522152"/>
                  <a:gd name="connsiteX6-859" fmla="*/ 762064 w 1453077"/>
                  <a:gd name="connsiteY6-860" fmla="*/ 1060064 h 2522152"/>
                  <a:gd name="connsiteX7-861" fmla="*/ 631095 w 1453077"/>
                  <a:gd name="connsiteY7-862" fmla="*/ 924334 h 2522152"/>
                  <a:gd name="connsiteX0-863" fmla="*/ 654907 w 1430197"/>
                  <a:gd name="connsiteY0-864" fmla="*/ 2529882 h 2529882"/>
                  <a:gd name="connsiteX1-865" fmla="*/ 654114 w 1430197"/>
                  <a:gd name="connsiteY1-866" fmla="*/ 1038425 h 2529882"/>
                  <a:gd name="connsiteX2-867" fmla="*/ 109602 w 1430197"/>
                  <a:gd name="connsiteY2-868" fmla="*/ 146250 h 2529882"/>
                  <a:gd name="connsiteX3-869" fmla="*/ 532669 w 1430197"/>
                  <a:gd name="connsiteY3-870" fmla="*/ 1092401 h 2529882"/>
                  <a:gd name="connsiteX4-871" fmla="*/ 1369281 w 1430197"/>
                  <a:gd name="connsiteY4-872" fmla="*/ 441526 h 2529882"/>
                  <a:gd name="connsiteX5-873" fmla="*/ 1354995 w 1430197"/>
                  <a:gd name="connsiteY5-874" fmla="*/ 27188 h 2529882"/>
                  <a:gd name="connsiteX6-875" fmla="*/ 1269269 w 1430197"/>
                  <a:gd name="connsiteY6-876" fmla="*/ 153394 h 2529882"/>
                  <a:gd name="connsiteX7-877" fmla="*/ 762064 w 1430197"/>
                  <a:gd name="connsiteY7-878" fmla="*/ 1067794 h 2529882"/>
                  <a:gd name="connsiteX8" fmla="*/ 631095 w 1430197"/>
                  <a:gd name="connsiteY8" fmla="*/ 932064 h 2529882"/>
                  <a:gd name="connsiteX0-879" fmla="*/ 654907 w 1441145"/>
                  <a:gd name="connsiteY0-880" fmla="*/ 2531567 h 2531567"/>
                  <a:gd name="connsiteX1-881" fmla="*/ 654114 w 1441145"/>
                  <a:gd name="connsiteY1-882" fmla="*/ 1040110 h 2531567"/>
                  <a:gd name="connsiteX2-883" fmla="*/ 109602 w 1441145"/>
                  <a:gd name="connsiteY2-884" fmla="*/ 147935 h 2531567"/>
                  <a:gd name="connsiteX3-885" fmla="*/ 532669 w 1441145"/>
                  <a:gd name="connsiteY3-886" fmla="*/ 1094086 h 2531567"/>
                  <a:gd name="connsiteX4-887" fmla="*/ 1369281 w 1441145"/>
                  <a:gd name="connsiteY4-888" fmla="*/ 443211 h 2531567"/>
                  <a:gd name="connsiteX5-889" fmla="*/ 1354995 w 1441145"/>
                  <a:gd name="connsiteY5-890" fmla="*/ 28873 h 2531567"/>
                  <a:gd name="connsiteX6-891" fmla="*/ 1002569 w 1441145"/>
                  <a:gd name="connsiteY6-892" fmla="*/ 150317 h 2531567"/>
                  <a:gd name="connsiteX7-893" fmla="*/ 762064 w 1441145"/>
                  <a:gd name="connsiteY7-894" fmla="*/ 1069479 h 2531567"/>
                  <a:gd name="connsiteX8-895" fmla="*/ 631095 w 1441145"/>
                  <a:gd name="connsiteY8-896" fmla="*/ 933749 h 2531567"/>
                  <a:gd name="connsiteX0-897" fmla="*/ 654907 w 1441145"/>
                  <a:gd name="connsiteY0-898" fmla="*/ 2531567 h 2531567"/>
                  <a:gd name="connsiteX1-899" fmla="*/ 654114 w 1441145"/>
                  <a:gd name="connsiteY1-900" fmla="*/ 1040110 h 2531567"/>
                  <a:gd name="connsiteX2-901" fmla="*/ 109602 w 1441145"/>
                  <a:gd name="connsiteY2-902" fmla="*/ 147935 h 2531567"/>
                  <a:gd name="connsiteX3-903" fmla="*/ 532669 w 1441145"/>
                  <a:gd name="connsiteY3-904" fmla="*/ 1094086 h 2531567"/>
                  <a:gd name="connsiteX4-905" fmla="*/ 1369281 w 1441145"/>
                  <a:gd name="connsiteY4-906" fmla="*/ 443211 h 2531567"/>
                  <a:gd name="connsiteX5-907" fmla="*/ 1354995 w 1441145"/>
                  <a:gd name="connsiteY5-908" fmla="*/ 28873 h 2531567"/>
                  <a:gd name="connsiteX6-909" fmla="*/ 1002569 w 1441145"/>
                  <a:gd name="connsiteY6-910" fmla="*/ 150317 h 2531567"/>
                  <a:gd name="connsiteX7-911" fmla="*/ 721582 w 1441145"/>
                  <a:gd name="connsiteY7-912" fmla="*/ 840879 h 2531567"/>
                  <a:gd name="connsiteX8-913" fmla="*/ 631095 w 1441145"/>
                  <a:gd name="connsiteY8-914" fmla="*/ 933749 h 2531567"/>
                  <a:gd name="connsiteX0-915" fmla="*/ 652181 w 1367793"/>
                  <a:gd name="connsiteY0-916" fmla="*/ 2548817 h 2548817"/>
                  <a:gd name="connsiteX1-917" fmla="*/ 651388 w 1367793"/>
                  <a:gd name="connsiteY1-918" fmla="*/ 1057360 h 2548817"/>
                  <a:gd name="connsiteX2-919" fmla="*/ 106876 w 1367793"/>
                  <a:gd name="connsiteY2-920" fmla="*/ 165185 h 2548817"/>
                  <a:gd name="connsiteX3-921" fmla="*/ 529943 w 1367793"/>
                  <a:gd name="connsiteY3-922" fmla="*/ 1111336 h 2548817"/>
                  <a:gd name="connsiteX4-923" fmla="*/ 1226061 w 1367793"/>
                  <a:gd name="connsiteY4-924" fmla="*/ 693823 h 2548817"/>
                  <a:gd name="connsiteX5-925" fmla="*/ 1352269 w 1367793"/>
                  <a:gd name="connsiteY5-926" fmla="*/ 46123 h 2548817"/>
                  <a:gd name="connsiteX6-927" fmla="*/ 999843 w 1367793"/>
                  <a:gd name="connsiteY6-928" fmla="*/ 167567 h 2548817"/>
                  <a:gd name="connsiteX7-929" fmla="*/ 718856 w 1367793"/>
                  <a:gd name="connsiteY7-930" fmla="*/ 858129 h 2548817"/>
                  <a:gd name="connsiteX8-931" fmla="*/ 628369 w 1367793"/>
                  <a:gd name="connsiteY8-932" fmla="*/ 950999 h 2548817"/>
                  <a:gd name="connsiteX0-933" fmla="*/ 652181 w 1441542"/>
                  <a:gd name="connsiteY0-934" fmla="*/ 2535546 h 2535546"/>
                  <a:gd name="connsiteX1-935" fmla="*/ 651388 w 1441542"/>
                  <a:gd name="connsiteY1-936" fmla="*/ 1044089 h 2535546"/>
                  <a:gd name="connsiteX2-937" fmla="*/ 106876 w 1441542"/>
                  <a:gd name="connsiteY2-938" fmla="*/ 151914 h 2535546"/>
                  <a:gd name="connsiteX3-939" fmla="*/ 529943 w 1441542"/>
                  <a:gd name="connsiteY3-940" fmla="*/ 1098065 h 2535546"/>
                  <a:gd name="connsiteX4-941" fmla="*/ 1226061 w 1441542"/>
                  <a:gd name="connsiteY4-942" fmla="*/ 680552 h 2535546"/>
                  <a:gd name="connsiteX5-943" fmla="*/ 1433232 w 1441542"/>
                  <a:gd name="connsiteY5-944" fmla="*/ 51902 h 2535546"/>
                  <a:gd name="connsiteX6-945" fmla="*/ 999843 w 1441542"/>
                  <a:gd name="connsiteY6-946" fmla="*/ 154296 h 2535546"/>
                  <a:gd name="connsiteX7-947" fmla="*/ 718856 w 1441542"/>
                  <a:gd name="connsiteY7-948" fmla="*/ 844858 h 2535546"/>
                  <a:gd name="connsiteX8-949" fmla="*/ 628369 w 1441542"/>
                  <a:gd name="connsiteY8-950" fmla="*/ 937728 h 2535546"/>
                  <a:gd name="connsiteX0-951" fmla="*/ 652181 w 1462710"/>
                  <a:gd name="connsiteY0-952" fmla="*/ 2564860 h 2564860"/>
                  <a:gd name="connsiteX1-953" fmla="*/ 651388 w 1462710"/>
                  <a:gd name="connsiteY1-954" fmla="*/ 1073403 h 2564860"/>
                  <a:gd name="connsiteX2-955" fmla="*/ 106876 w 1462710"/>
                  <a:gd name="connsiteY2-956" fmla="*/ 181228 h 2564860"/>
                  <a:gd name="connsiteX3-957" fmla="*/ 529943 w 1462710"/>
                  <a:gd name="connsiteY3-958" fmla="*/ 1127379 h 2564860"/>
                  <a:gd name="connsiteX4-959" fmla="*/ 1226061 w 1462710"/>
                  <a:gd name="connsiteY4-960" fmla="*/ 709866 h 2564860"/>
                  <a:gd name="connsiteX5-961" fmla="*/ 1433232 w 1462710"/>
                  <a:gd name="connsiteY5-962" fmla="*/ 81216 h 2564860"/>
                  <a:gd name="connsiteX6-963" fmla="*/ 999843 w 1462710"/>
                  <a:gd name="connsiteY6-964" fmla="*/ 183610 h 2564860"/>
                  <a:gd name="connsiteX7-965" fmla="*/ 718856 w 1462710"/>
                  <a:gd name="connsiteY7-966" fmla="*/ 874172 h 2564860"/>
                  <a:gd name="connsiteX8-967" fmla="*/ 628369 w 1462710"/>
                  <a:gd name="connsiteY8-968" fmla="*/ 967042 h 2564860"/>
                  <a:gd name="connsiteX0-969" fmla="*/ 595760 w 1406289"/>
                  <a:gd name="connsiteY0-970" fmla="*/ 2564860 h 2564860"/>
                  <a:gd name="connsiteX1-971" fmla="*/ 594967 w 1406289"/>
                  <a:gd name="connsiteY1-972" fmla="*/ 1073403 h 2564860"/>
                  <a:gd name="connsiteX2-973" fmla="*/ 50455 w 1406289"/>
                  <a:gd name="connsiteY2-974" fmla="*/ 181228 h 2564860"/>
                  <a:gd name="connsiteX3-975" fmla="*/ 71883 w 1406289"/>
                  <a:gd name="connsiteY3-976" fmla="*/ 709866 h 2564860"/>
                  <a:gd name="connsiteX4-977" fmla="*/ 473522 w 1406289"/>
                  <a:gd name="connsiteY4-978" fmla="*/ 1127379 h 2564860"/>
                  <a:gd name="connsiteX5-979" fmla="*/ 1169640 w 1406289"/>
                  <a:gd name="connsiteY5-980" fmla="*/ 709866 h 2564860"/>
                  <a:gd name="connsiteX6-981" fmla="*/ 1376811 w 1406289"/>
                  <a:gd name="connsiteY6-982" fmla="*/ 81216 h 2564860"/>
                  <a:gd name="connsiteX7-983" fmla="*/ 943422 w 1406289"/>
                  <a:gd name="connsiteY7-984" fmla="*/ 183610 h 2564860"/>
                  <a:gd name="connsiteX8-985" fmla="*/ 662435 w 1406289"/>
                  <a:gd name="connsiteY8-986" fmla="*/ 874172 h 2564860"/>
                  <a:gd name="connsiteX9" fmla="*/ 571948 w 1406289"/>
                  <a:gd name="connsiteY9" fmla="*/ 967042 h 2564860"/>
                  <a:gd name="connsiteX0-987" fmla="*/ 570672 w 1381201"/>
                  <a:gd name="connsiteY0-988" fmla="*/ 2564860 h 2564860"/>
                  <a:gd name="connsiteX1-989" fmla="*/ 569879 w 1381201"/>
                  <a:gd name="connsiteY1-990" fmla="*/ 1073403 h 2564860"/>
                  <a:gd name="connsiteX2-991" fmla="*/ 72992 w 1381201"/>
                  <a:gd name="connsiteY2-992" fmla="*/ 197897 h 2564860"/>
                  <a:gd name="connsiteX3-993" fmla="*/ 46795 w 1381201"/>
                  <a:gd name="connsiteY3-994" fmla="*/ 709866 h 2564860"/>
                  <a:gd name="connsiteX4-995" fmla="*/ 448434 w 1381201"/>
                  <a:gd name="connsiteY4-996" fmla="*/ 1127379 h 2564860"/>
                  <a:gd name="connsiteX5-997" fmla="*/ 1144552 w 1381201"/>
                  <a:gd name="connsiteY5-998" fmla="*/ 709866 h 2564860"/>
                  <a:gd name="connsiteX6-999" fmla="*/ 1351723 w 1381201"/>
                  <a:gd name="connsiteY6-1000" fmla="*/ 81216 h 2564860"/>
                  <a:gd name="connsiteX7-1001" fmla="*/ 918334 w 1381201"/>
                  <a:gd name="connsiteY7-1002" fmla="*/ 183610 h 2564860"/>
                  <a:gd name="connsiteX8-1003" fmla="*/ 637347 w 1381201"/>
                  <a:gd name="connsiteY8-1004" fmla="*/ 874172 h 2564860"/>
                  <a:gd name="connsiteX9-1005" fmla="*/ 546860 w 1381201"/>
                  <a:gd name="connsiteY9-1006" fmla="*/ 967042 h 2564860"/>
                  <a:gd name="connsiteX0-1007" fmla="*/ 557545 w 1368074"/>
                  <a:gd name="connsiteY0-1008" fmla="*/ 2564860 h 2564860"/>
                  <a:gd name="connsiteX1-1009" fmla="*/ 556752 w 1368074"/>
                  <a:gd name="connsiteY1-1010" fmla="*/ 1073403 h 2564860"/>
                  <a:gd name="connsiteX2-1011" fmla="*/ 278937 w 1368074"/>
                  <a:gd name="connsiteY2-1012" fmla="*/ 457454 h 2564860"/>
                  <a:gd name="connsiteX3-1013" fmla="*/ 59865 w 1368074"/>
                  <a:gd name="connsiteY3-1014" fmla="*/ 197897 h 2564860"/>
                  <a:gd name="connsiteX4-1015" fmla="*/ 33668 w 1368074"/>
                  <a:gd name="connsiteY4-1016" fmla="*/ 709866 h 2564860"/>
                  <a:gd name="connsiteX5-1017" fmla="*/ 435307 w 1368074"/>
                  <a:gd name="connsiteY5-1018" fmla="*/ 1127379 h 2564860"/>
                  <a:gd name="connsiteX6-1019" fmla="*/ 1131425 w 1368074"/>
                  <a:gd name="connsiteY6-1020" fmla="*/ 709866 h 2564860"/>
                  <a:gd name="connsiteX7-1021" fmla="*/ 1338596 w 1368074"/>
                  <a:gd name="connsiteY7-1022" fmla="*/ 81216 h 2564860"/>
                  <a:gd name="connsiteX8-1023" fmla="*/ 905207 w 1368074"/>
                  <a:gd name="connsiteY8-1024" fmla="*/ 183610 h 2564860"/>
                  <a:gd name="connsiteX9-1025" fmla="*/ 624220 w 1368074"/>
                  <a:gd name="connsiteY9-1026" fmla="*/ 874172 h 2564860"/>
                  <a:gd name="connsiteX10" fmla="*/ 533733 w 1368074"/>
                  <a:gd name="connsiteY10" fmla="*/ 967042 h 2564860"/>
                  <a:gd name="connsiteX0-1027" fmla="*/ 559778 w 1370307"/>
                  <a:gd name="connsiteY0-1028" fmla="*/ 2564860 h 2564860"/>
                  <a:gd name="connsiteX1-1029" fmla="*/ 558985 w 1370307"/>
                  <a:gd name="connsiteY1-1030" fmla="*/ 1073403 h 2564860"/>
                  <a:gd name="connsiteX2-1031" fmla="*/ 335939 w 1370307"/>
                  <a:gd name="connsiteY2-1032" fmla="*/ 383635 h 2564860"/>
                  <a:gd name="connsiteX3-1033" fmla="*/ 62098 w 1370307"/>
                  <a:gd name="connsiteY3-1034" fmla="*/ 197897 h 2564860"/>
                  <a:gd name="connsiteX4-1035" fmla="*/ 35901 w 1370307"/>
                  <a:gd name="connsiteY4-1036" fmla="*/ 709866 h 2564860"/>
                  <a:gd name="connsiteX5-1037" fmla="*/ 437540 w 1370307"/>
                  <a:gd name="connsiteY5-1038" fmla="*/ 1127379 h 2564860"/>
                  <a:gd name="connsiteX6-1039" fmla="*/ 1133658 w 1370307"/>
                  <a:gd name="connsiteY6-1040" fmla="*/ 709866 h 2564860"/>
                  <a:gd name="connsiteX7-1041" fmla="*/ 1340829 w 1370307"/>
                  <a:gd name="connsiteY7-1042" fmla="*/ 81216 h 2564860"/>
                  <a:gd name="connsiteX8-1043" fmla="*/ 907440 w 1370307"/>
                  <a:gd name="connsiteY8-1044" fmla="*/ 183610 h 2564860"/>
                  <a:gd name="connsiteX9-1045" fmla="*/ 626453 w 1370307"/>
                  <a:gd name="connsiteY9-1046" fmla="*/ 874172 h 2564860"/>
                  <a:gd name="connsiteX10-1047" fmla="*/ 535966 w 1370307"/>
                  <a:gd name="connsiteY10-1048" fmla="*/ 967042 h 2564860"/>
                  <a:gd name="connsiteX0-1049" fmla="*/ 598828 w 1409357"/>
                  <a:gd name="connsiteY0-1050" fmla="*/ 2564860 h 2564860"/>
                  <a:gd name="connsiteX1-1051" fmla="*/ 598035 w 1409357"/>
                  <a:gd name="connsiteY1-1052" fmla="*/ 1073403 h 2564860"/>
                  <a:gd name="connsiteX2-1053" fmla="*/ 374989 w 1409357"/>
                  <a:gd name="connsiteY2-1054" fmla="*/ 383635 h 2564860"/>
                  <a:gd name="connsiteX3-1055" fmla="*/ 24948 w 1409357"/>
                  <a:gd name="connsiteY3-1056" fmla="*/ 207422 h 2564860"/>
                  <a:gd name="connsiteX4-1057" fmla="*/ 74951 w 1409357"/>
                  <a:gd name="connsiteY4-1058" fmla="*/ 709866 h 2564860"/>
                  <a:gd name="connsiteX5-1059" fmla="*/ 476590 w 1409357"/>
                  <a:gd name="connsiteY5-1060" fmla="*/ 1127379 h 2564860"/>
                  <a:gd name="connsiteX6-1061" fmla="*/ 1172708 w 1409357"/>
                  <a:gd name="connsiteY6-1062" fmla="*/ 709866 h 2564860"/>
                  <a:gd name="connsiteX7-1063" fmla="*/ 1379879 w 1409357"/>
                  <a:gd name="connsiteY7-1064" fmla="*/ 81216 h 2564860"/>
                  <a:gd name="connsiteX8-1065" fmla="*/ 946490 w 1409357"/>
                  <a:gd name="connsiteY8-1066" fmla="*/ 183610 h 2564860"/>
                  <a:gd name="connsiteX9-1067" fmla="*/ 665503 w 1409357"/>
                  <a:gd name="connsiteY9-1068" fmla="*/ 874172 h 2564860"/>
                  <a:gd name="connsiteX10-1069" fmla="*/ 575016 w 1409357"/>
                  <a:gd name="connsiteY10-1070" fmla="*/ 967042 h 2564860"/>
                  <a:gd name="connsiteX0-1071" fmla="*/ 631267 w 1441796"/>
                  <a:gd name="connsiteY0-1072" fmla="*/ 2564860 h 2564860"/>
                  <a:gd name="connsiteX1-1073" fmla="*/ 630474 w 1441796"/>
                  <a:gd name="connsiteY1-1074" fmla="*/ 1073403 h 2564860"/>
                  <a:gd name="connsiteX2-1075" fmla="*/ 407428 w 1441796"/>
                  <a:gd name="connsiteY2-1076" fmla="*/ 383635 h 2564860"/>
                  <a:gd name="connsiteX3-1077" fmla="*/ 57387 w 1441796"/>
                  <a:gd name="connsiteY3-1078" fmla="*/ 207422 h 2564860"/>
                  <a:gd name="connsiteX4-1079" fmla="*/ 43097 w 1441796"/>
                  <a:gd name="connsiteY4-1080" fmla="*/ 702722 h 2564860"/>
                  <a:gd name="connsiteX5-1081" fmla="*/ 509029 w 1441796"/>
                  <a:gd name="connsiteY5-1082" fmla="*/ 1127379 h 2564860"/>
                  <a:gd name="connsiteX6-1083" fmla="*/ 1205147 w 1441796"/>
                  <a:gd name="connsiteY6-1084" fmla="*/ 709866 h 2564860"/>
                  <a:gd name="connsiteX7-1085" fmla="*/ 1412318 w 1441796"/>
                  <a:gd name="connsiteY7-1086" fmla="*/ 81216 h 2564860"/>
                  <a:gd name="connsiteX8-1087" fmla="*/ 978929 w 1441796"/>
                  <a:gd name="connsiteY8-1088" fmla="*/ 183610 h 2564860"/>
                  <a:gd name="connsiteX9-1089" fmla="*/ 697942 w 1441796"/>
                  <a:gd name="connsiteY9-1090" fmla="*/ 874172 h 2564860"/>
                  <a:gd name="connsiteX10-1091" fmla="*/ 607455 w 1441796"/>
                  <a:gd name="connsiteY10-1092" fmla="*/ 967042 h 2564860"/>
                  <a:gd name="connsiteX0-1093" fmla="*/ 644524 w 1455053"/>
                  <a:gd name="connsiteY0-1094" fmla="*/ 2564860 h 2564860"/>
                  <a:gd name="connsiteX1-1095" fmla="*/ 643731 w 1455053"/>
                  <a:gd name="connsiteY1-1096" fmla="*/ 1073403 h 2564860"/>
                  <a:gd name="connsiteX2-1097" fmla="*/ 420685 w 1455053"/>
                  <a:gd name="connsiteY2-1098" fmla="*/ 383635 h 2564860"/>
                  <a:gd name="connsiteX3-1099" fmla="*/ 70644 w 1455053"/>
                  <a:gd name="connsiteY3-1100" fmla="*/ 207422 h 2564860"/>
                  <a:gd name="connsiteX4-1101" fmla="*/ 56354 w 1455053"/>
                  <a:gd name="connsiteY4-1102" fmla="*/ 702722 h 2564860"/>
                  <a:gd name="connsiteX5-1103" fmla="*/ 522286 w 1455053"/>
                  <a:gd name="connsiteY5-1104" fmla="*/ 1127379 h 2564860"/>
                  <a:gd name="connsiteX6-1105" fmla="*/ 1218404 w 1455053"/>
                  <a:gd name="connsiteY6-1106" fmla="*/ 709866 h 2564860"/>
                  <a:gd name="connsiteX7-1107" fmla="*/ 1425575 w 1455053"/>
                  <a:gd name="connsiteY7-1108" fmla="*/ 81216 h 2564860"/>
                  <a:gd name="connsiteX8-1109" fmla="*/ 992186 w 1455053"/>
                  <a:gd name="connsiteY8-1110" fmla="*/ 183610 h 2564860"/>
                  <a:gd name="connsiteX9-1111" fmla="*/ 711199 w 1455053"/>
                  <a:gd name="connsiteY9-1112" fmla="*/ 874172 h 2564860"/>
                  <a:gd name="connsiteX10-1113" fmla="*/ 620712 w 1455053"/>
                  <a:gd name="connsiteY10-1114" fmla="*/ 967042 h 2564860"/>
                  <a:gd name="connsiteX0-1115" fmla="*/ 644524 w 1455053"/>
                  <a:gd name="connsiteY0-1116" fmla="*/ 2564860 h 2564860"/>
                  <a:gd name="connsiteX1-1117" fmla="*/ 643731 w 1455053"/>
                  <a:gd name="connsiteY1-1118" fmla="*/ 1073403 h 2564860"/>
                  <a:gd name="connsiteX2-1119" fmla="*/ 420685 w 1455053"/>
                  <a:gd name="connsiteY2-1120" fmla="*/ 383635 h 2564860"/>
                  <a:gd name="connsiteX3-1121" fmla="*/ 70644 w 1455053"/>
                  <a:gd name="connsiteY3-1122" fmla="*/ 207422 h 2564860"/>
                  <a:gd name="connsiteX4-1123" fmla="*/ 56354 w 1455053"/>
                  <a:gd name="connsiteY4-1124" fmla="*/ 702722 h 2564860"/>
                  <a:gd name="connsiteX5-1125" fmla="*/ 522286 w 1455053"/>
                  <a:gd name="connsiteY5-1126" fmla="*/ 1127379 h 2564860"/>
                  <a:gd name="connsiteX6-1127" fmla="*/ 1218404 w 1455053"/>
                  <a:gd name="connsiteY6-1128" fmla="*/ 709866 h 2564860"/>
                  <a:gd name="connsiteX7-1129" fmla="*/ 1425575 w 1455053"/>
                  <a:gd name="connsiteY7-1130" fmla="*/ 81216 h 2564860"/>
                  <a:gd name="connsiteX8-1131" fmla="*/ 992186 w 1455053"/>
                  <a:gd name="connsiteY8-1132" fmla="*/ 183610 h 2564860"/>
                  <a:gd name="connsiteX9-1133" fmla="*/ 711199 w 1455053"/>
                  <a:gd name="connsiteY9-1134" fmla="*/ 874172 h 2564860"/>
                  <a:gd name="connsiteX10-1135" fmla="*/ 644524 w 1455053"/>
                  <a:gd name="connsiteY10-1136" fmla="*/ 1052767 h 2564860"/>
                  <a:gd name="connsiteX0-1137" fmla="*/ 644524 w 1407007"/>
                  <a:gd name="connsiteY0-1138" fmla="*/ 2578421 h 2578421"/>
                  <a:gd name="connsiteX1-1139" fmla="*/ 643731 w 1407007"/>
                  <a:gd name="connsiteY1-1140" fmla="*/ 1086964 h 2578421"/>
                  <a:gd name="connsiteX2-1141" fmla="*/ 420685 w 1407007"/>
                  <a:gd name="connsiteY2-1142" fmla="*/ 397196 h 2578421"/>
                  <a:gd name="connsiteX3-1143" fmla="*/ 70644 w 1407007"/>
                  <a:gd name="connsiteY3-1144" fmla="*/ 220983 h 2578421"/>
                  <a:gd name="connsiteX4-1145" fmla="*/ 56354 w 1407007"/>
                  <a:gd name="connsiteY4-1146" fmla="*/ 716283 h 2578421"/>
                  <a:gd name="connsiteX5-1147" fmla="*/ 522286 w 1407007"/>
                  <a:gd name="connsiteY5-1148" fmla="*/ 1140940 h 2578421"/>
                  <a:gd name="connsiteX6-1149" fmla="*/ 1218404 w 1407007"/>
                  <a:gd name="connsiteY6-1150" fmla="*/ 723427 h 2578421"/>
                  <a:gd name="connsiteX7-1151" fmla="*/ 1370807 w 1407007"/>
                  <a:gd name="connsiteY7-1152" fmla="*/ 75727 h 2578421"/>
                  <a:gd name="connsiteX8-1153" fmla="*/ 992186 w 1407007"/>
                  <a:gd name="connsiteY8-1154" fmla="*/ 197171 h 2578421"/>
                  <a:gd name="connsiteX9-1155" fmla="*/ 711199 w 1407007"/>
                  <a:gd name="connsiteY9-1156" fmla="*/ 887733 h 2578421"/>
                  <a:gd name="connsiteX10-1157" fmla="*/ 644524 w 1407007"/>
                  <a:gd name="connsiteY10-1158" fmla="*/ 1066328 h 2578421"/>
                  <a:gd name="connsiteX0-1159" fmla="*/ 644524 w 1386769"/>
                  <a:gd name="connsiteY0-1160" fmla="*/ 2527538 h 2527538"/>
                  <a:gd name="connsiteX1-1161" fmla="*/ 643731 w 1386769"/>
                  <a:gd name="connsiteY1-1162" fmla="*/ 1036081 h 2527538"/>
                  <a:gd name="connsiteX2-1163" fmla="*/ 420685 w 1386769"/>
                  <a:gd name="connsiteY2-1164" fmla="*/ 346313 h 2527538"/>
                  <a:gd name="connsiteX3-1165" fmla="*/ 70644 w 1386769"/>
                  <a:gd name="connsiteY3-1166" fmla="*/ 170100 h 2527538"/>
                  <a:gd name="connsiteX4-1167" fmla="*/ 56354 w 1386769"/>
                  <a:gd name="connsiteY4-1168" fmla="*/ 665400 h 2527538"/>
                  <a:gd name="connsiteX5-1169" fmla="*/ 522286 w 1386769"/>
                  <a:gd name="connsiteY5-1170" fmla="*/ 1090057 h 2527538"/>
                  <a:gd name="connsiteX6-1171" fmla="*/ 1218404 w 1386769"/>
                  <a:gd name="connsiteY6-1172" fmla="*/ 672544 h 2527538"/>
                  <a:gd name="connsiteX7-1173" fmla="*/ 1370807 w 1386769"/>
                  <a:gd name="connsiteY7-1174" fmla="*/ 24844 h 2527538"/>
                  <a:gd name="connsiteX8-1175" fmla="*/ 937417 w 1386769"/>
                  <a:gd name="connsiteY8-1176" fmla="*/ 224869 h 2527538"/>
                  <a:gd name="connsiteX9-1177" fmla="*/ 711199 w 1386769"/>
                  <a:gd name="connsiteY9-1178" fmla="*/ 836850 h 2527538"/>
                  <a:gd name="connsiteX10-1179" fmla="*/ 644524 w 1386769"/>
                  <a:gd name="connsiteY10-1180" fmla="*/ 1015445 h 2527538"/>
                  <a:gd name="connsiteX0-1181" fmla="*/ 644524 w 1384661"/>
                  <a:gd name="connsiteY0-1182" fmla="*/ 2519324 h 2519324"/>
                  <a:gd name="connsiteX1-1183" fmla="*/ 643731 w 1384661"/>
                  <a:gd name="connsiteY1-1184" fmla="*/ 1027867 h 2519324"/>
                  <a:gd name="connsiteX2-1185" fmla="*/ 420685 w 1384661"/>
                  <a:gd name="connsiteY2-1186" fmla="*/ 338099 h 2519324"/>
                  <a:gd name="connsiteX3-1187" fmla="*/ 70644 w 1384661"/>
                  <a:gd name="connsiteY3-1188" fmla="*/ 161886 h 2519324"/>
                  <a:gd name="connsiteX4-1189" fmla="*/ 56354 w 1384661"/>
                  <a:gd name="connsiteY4-1190" fmla="*/ 657186 h 2519324"/>
                  <a:gd name="connsiteX5-1191" fmla="*/ 522286 w 1384661"/>
                  <a:gd name="connsiteY5-1192" fmla="*/ 1081843 h 2519324"/>
                  <a:gd name="connsiteX6-1193" fmla="*/ 1218404 w 1384661"/>
                  <a:gd name="connsiteY6-1194" fmla="*/ 664330 h 2519324"/>
                  <a:gd name="connsiteX7-1195" fmla="*/ 1368426 w 1384661"/>
                  <a:gd name="connsiteY7-1196" fmla="*/ 26155 h 2519324"/>
                  <a:gd name="connsiteX8-1197" fmla="*/ 937417 w 1384661"/>
                  <a:gd name="connsiteY8-1198" fmla="*/ 216655 h 2519324"/>
                  <a:gd name="connsiteX9-1199" fmla="*/ 711199 w 1384661"/>
                  <a:gd name="connsiteY9-1200" fmla="*/ 828636 h 2519324"/>
                  <a:gd name="connsiteX10-1201" fmla="*/ 644524 w 1384661"/>
                  <a:gd name="connsiteY10-1202" fmla="*/ 1007231 h 2519324"/>
                  <a:gd name="connsiteX0-1203" fmla="*/ 644524 w 1415114"/>
                  <a:gd name="connsiteY0-1204" fmla="*/ 2535402 h 2535402"/>
                  <a:gd name="connsiteX1-1205" fmla="*/ 643731 w 1415114"/>
                  <a:gd name="connsiteY1-1206" fmla="*/ 1043945 h 2535402"/>
                  <a:gd name="connsiteX2-1207" fmla="*/ 420685 w 1415114"/>
                  <a:gd name="connsiteY2-1208" fmla="*/ 354177 h 2535402"/>
                  <a:gd name="connsiteX3-1209" fmla="*/ 70644 w 1415114"/>
                  <a:gd name="connsiteY3-1210" fmla="*/ 177964 h 2535402"/>
                  <a:gd name="connsiteX4-1211" fmla="*/ 56354 w 1415114"/>
                  <a:gd name="connsiteY4-1212" fmla="*/ 673264 h 2535402"/>
                  <a:gd name="connsiteX5-1213" fmla="*/ 522286 w 1415114"/>
                  <a:gd name="connsiteY5-1214" fmla="*/ 1097921 h 2535402"/>
                  <a:gd name="connsiteX6-1215" fmla="*/ 1218404 w 1415114"/>
                  <a:gd name="connsiteY6-1216" fmla="*/ 680408 h 2535402"/>
                  <a:gd name="connsiteX7-1217" fmla="*/ 1368426 w 1415114"/>
                  <a:gd name="connsiteY7-1218" fmla="*/ 42233 h 2535402"/>
                  <a:gd name="connsiteX8-1219" fmla="*/ 937417 w 1415114"/>
                  <a:gd name="connsiteY8-1220" fmla="*/ 232733 h 2535402"/>
                  <a:gd name="connsiteX9-1221" fmla="*/ 711199 w 1415114"/>
                  <a:gd name="connsiteY9-1222" fmla="*/ 844714 h 2535402"/>
                  <a:gd name="connsiteX10-1223" fmla="*/ 644524 w 1415114"/>
                  <a:gd name="connsiteY10-1224" fmla="*/ 1023309 h 2535402"/>
                  <a:gd name="connsiteX0-1225" fmla="*/ 663574 w 1415114"/>
                  <a:gd name="connsiteY0-1226" fmla="*/ 2535402 h 2535402"/>
                  <a:gd name="connsiteX1-1227" fmla="*/ 643731 w 1415114"/>
                  <a:gd name="connsiteY1-1228" fmla="*/ 1043945 h 2535402"/>
                  <a:gd name="connsiteX2-1229" fmla="*/ 420685 w 1415114"/>
                  <a:gd name="connsiteY2-1230" fmla="*/ 354177 h 2535402"/>
                  <a:gd name="connsiteX3-1231" fmla="*/ 70644 w 1415114"/>
                  <a:gd name="connsiteY3-1232" fmla="*/ 177964 h 2535402"/>
                  <a:gd name="connsiteX4-1233" fmla="*/ 56354 w 1415114"/>
                  <a:gd name="connsiteY4-1234" fmla="*/ 673264 h 2535402"/>
                  <a:gd name="connsiteX5-1235" fmla="*/ 522286 w 1415114"/>
                  <a:gd name="connsiteY5-1236" fmla="*/ 1097921 h 2535402"/>
                  <a:gd name="connsiteX6-1237" fmla="*/ 1218404 w 1415114"/>
                  <a:gd name="connsiteY6-1238" fmla="*/ 680408 h 2535402"/>
                  <a:gd name="connsiteX7-1239" fmla="*/ 1368426 w 1415114"/>
                  <a:gd name="connsiteY7-1240" fmla="*/ 42233 h 2535402"/>
                  <a:gd name="connsiteX8-1241" fmla="*/ 937417 w 1415114"/>
                  <a:gd name="connsiteY8-1242" fmla="*/ 232733 h 2535402"/>
                  <a:gd name="connsiteX9-1243" fmla="*/ 711199 w 1415114"/>
                  <a:gd name="connsiteY9-1244" fmla="*/ 844714 h 2535402"/>
                  <a:gd name="connsiteX10-1245" fmla="*/ 644524 w 1415114"/>
                  <a:gd name="connsiteY10-1246" fmla="*/ 1023309 h 2535402"/>
                  <a:gd name="connsiteX0-1247" fmla="*/ 663574 w 1415114"/>
                  <a:gd name="connsiteY0-1248" fmla="*/ 2535402 h 2535402"/>
                  <a:gd name="connsiteX1-1249" fmla="*/ 643731 w 1415114"/>
                  <a:gd name="connsiteY1-1250" fmla="*/ 1043945 h 2535402"/>
                  <a:gd name="connsiteX2-1251" fmla="*/ 420685 w 1415114"/>
                  <a:gd name="connsiteY2-1252" fmla="*/ 354177 h 2535402"/>
                  <a:gd name="connsiteX3-1253" fmla="*/ 70644 w 1415114"/>
                  <a:gd name="connsiteY3-1254" fmla="*/ 177964 h 2535402"/>
                  <a:gd name="connsiteX4-1255" fmla="*/ 56354 w 1415114"/>
                  <a:gd name="connsiteY4-1256" fmla="*/ 673264 h 2535402"/>
                  <a:gd name="connsiteX5-1257" fmla="*/ 522286 w 1415114"/>
                  <a:gd name="connsiteY5-1258" fmla="*/ 1097921 h 2535402"/>
                  <a:gd name="connsiteX6-1259" fmla="*/ 1218404 w 1415114"/>
                  <a:gd name="connsiteY6-1260" fmla="*/ 680408 h 2535402"/>
                  <a:gd name="connsiteX7-1261" fmla="*/ 1368426 w 1415114"/>
                  <a:gd name="connsiteY7-1262" fmla="*/ 42233 h 2535402"/>
                  <a:gd name="connsiteX8-1263" fmla="*/ 937417 w 1415114"/>
                  <a:gd name="connsiteY8-1264" fmla="*/ 232733 h 2535402"/>
                  <a:gd name="connsiteX9-1265" fmla="*/ 711199 w 1415114"/>
                  <a:gd name="connsiteY9-1266" fmla="*/ 844714 h 2535402"/>
                  <a:gd name="connsiteX10-1267" fmla="*/ 644524 w 1415114"/>
                  <a:gd name="connsiteY10-1268" fmla="*/ 1023309 h 2535402"/>
                  <a:gd name="connsiteX0-1269" fmla="*/ 649287 w 1415114"/>
                  <a:gd name="connsiteY0-1270" fmla="*/ 2535402 h 2535402"/>
                  <a:gd name="connsiteX1-1271" fmla="*/ 643731 w 1415114"/>
                  <a:gd name="connsiteY1-1272" fmla="*/ 1043945 h 2535402"/>
                  <a:gd name="connsiteX2-1273" fmla="*/ 420685 w 1415114"/>
                  <a:gd name="connsiteY2-1274" fmla="*/ 354177 h 2535402"/>
                  <a:gd name="connsiteX3-1275" fmla="*/ 70644 w 1415114"/>
                  <a:gd name="connsiteY3-1276" fmla="*/ 177964 h 2535402"/>
                  <a:gd name="connsiteX4-1277" fmla="*/ 56354 w 1415114"/>
                  <a:gd name="connsiteY4-1278" fmla="*/ 673264 h 2535402"/>
                  <a:gd name="connsiteX5-1279" fmla="*/ 522286 w 1415114"/>
                  <a:gd name="connsiteY5-1280" fmla="*/ 1097921 h 2535402"/>
                  <a:gd name="connsiteX6-1281" fmla="*/ 1218404 w 1415114"/>
                  <a:gd name="connsiteY6-1282" fmla="*/ 680408 h 2535402"/>
                  <a:gd name="connsiteX7-1283" fmla="*/ 1368426 w 1415114"/>
                  <a:gd name="connsiteY7-1284" fmla="*/ 42233 h 2535402"/>
                  <a:gd name="connsiteX8-1285" fmla="*/ 937417 w 1415114"/>
                  <a:gd name="connsiteY8-1286" fmla="*/ 232733 h 2535402"/>
                  <a:gd name="connsiteX9-1287" fmla="*/ 711199 w 1415114"/>
                  <a:gd name="connsiteY9-1288" fmla="*/ 844714 h 2535402"/>
                  <a:gd name="connsiteX10-1289" fmla="*/ 644524 w 1415114"/>
                  <a:gd name="connsiteY10-1290" fmla="*/ 1023309 h 2535402"/>
                  <a:gd name="connsiteX0-1291" fmla="*/ 649287 w 1415114"/>
                  <a:gd name="connsiteY0-1292" fmla="*/ 2535402 h 2535402"/>
                  <a:gd name="connsiteX1-1293" fmla="*/ 643731 w 1415114"/>
                  <a:gd name="connsiteY1-1294" fmla="*/ 1043945 h 2535402"/>
                  <a:gd name="connsiteX2-1295" fmla="*/ 420685 w 1415114"/>
                  <a:gd name="connsiteY2-1296" fmla="*/ 354177 h 2535402"/>
                  <a:gd name="connsiteX3-1297" fmla="*/ 70644 w 1415114"/>
                  <a:gd name="connsiteY3-1298" fmla="*/ 177964 h 2535402"/>
                  <a:gd name="connsiteX4-1299" fmla="*/ 56354 w 1415114"/>
                  <a:gd name="connsiteY4-1300" fmla="*/ 673264 h 2535402"/>
                  <a:gd name="connsiteX5-1301" fmla="*/ 522286 w 1415114"/>
                  <a:gd name="connsiteY5-1302" fmla="*/ 1097921 h 2535402"/>
                  <a:gd name="connsiteX6-1303" fmla="*/ 1218404 w 1415114"/>
                  <a:gd name="connsiteY6-1304" fmla="*/ 680408 h 2535402"/>
                  <a:gd name="connsiteX7-1305" fmla="*/ 1368426 w 1415114"/>
                  <a:gd name="connsiteY7-1306" fmla="*/ 42233 h 2535402"/>
                  <a:gd name="connsiteX8-1307" fmla="*/ 937417 w 1415114"/>
                  <a:gd name="connsiteY8-1308" fmla="*/ 232733 h 2535402"/>
                  <a:gd name="connsiteX9-1309" fmla="*/ 711199 w 1415114"/>
                  <a:gd name="connsiteY9-1310" fmla="*/ 844714 h 2535402"/>
                  <a:gd name="connsiteX10-1311" fmla="*/ 644524 w 1415114"/>
                  <a:gd name="connsiteY10-1312" fmla="*/ 1023309 h 2535402"/>
                  <a:gd name="connsiteX0-1313" fmla="*/ 677862 w 1415114"/>
                  <a:gd name="connsiteY0-1314" fmla="*/ 2533021 h 2533021"/>
                  <a:gd name="connsiteX1-1315" fmla="*/ 643731 w 1415114"/>
                  <a:gd name="connsiteY1-1316" fmla="*/ 1043945 h 2533021"/>
                  <a:gd name="connsiteX2-1317" fmla="*/ 420685 w 1415114"/>
                  <a:gd name="connsiteY2-1318" fmla="*/ 354177 h 2533021"/>
                  <a:gd name="connsiteX3-1319" fmla="*/ 70644 w 1415114"/>
                  <a:gd name="connsiteY3-1320" fmla="*/ 177964 h 2533021"/>
                  <a:gd name="connsiteX4-1321" fmla="*/ 56354 w 1415114"/>
                  <a:gd name="connsiteY4-1322" fmla="*/ 673264 h 2533021"/>
                  <a:gd name="connsiteX5-1323" fmla="*/ 522286 w 1415114"/>
                  <a:gd name="connsiteY5-1324" fmla="*/ 1097921 h 2533021"/>
                  <a:gd name="connsiteX6-1325" fmla="*/ 1218404 w 1415114"/>
                  <a:gd name="connsiteY6-1326" fmla="*/ 680408 h 2533021"/>
                  <a:gd name="connsiteX7-1327" fmla="*/ 1368426 w 1415114"/>
                  <a:gd name="connsiteY7-1328" fmla="*/ 42233 h 2533021"/>
                  <a:gd name="connsiteX8-1329" fmla="*/ 937417 w 1415114"/>
                  <a:gd name="connsiteY8-1330" fmla="*/ 232733 h 2533021"/>
                  <a:gd name="connsiteX9-1331" fmla="*/ 711199 w 1415114"/>
                  <a:gd name="connsiteY9-1332" fmla="*/ 844714 h 2533021"/>
                  <a:gd name="connsiteX10-1333" fmla="*/ 644524 w 1415114"/>
                  <a:gd name="connsiteY10-1334" fmla="*/ 1023309 h 2533021"/>
                  <a:gd name="connsiteX0-1335" fmla="*/ 677862 w 1431287"/>
                  <a:gd name="connsiteY0-1336" fmla="*/ 2517392 h 2517392"/>
                  <a:gd name="connsiteX1-1337" fmla="*/ 643731 w 1431287"/>
                  <a:gd name="connsiteY1-1338" fmla="*/ 1028316 h 2517392"/>
                  <a:gd name="connsiteX2-1339" fmla="*/ 420685 w 1431287"/>
                  <a:gd name="connsiteY2-1340" fmla="*/ 338548 h 2517392"/>
                  <a:gd name="connsiteX3-1341" fmla="*/ 70644 w 1431287"/>
                  <a:gd name="connsiteY3-1342" fmla="*/ 162335 h 2517392"/>
                  <a:gd name="connsiteX4-1343" fmla="*/ 56354 w 1431287"/>
                  <a:gd name="connsiteY4-1344" fmla="*/ 657635 h 2517392"/>
                  <a:gd name="connsiteX5-1345" fmla="*/ 522286 w 1431287"/>
                  <a:gd name="connsiteY5-1346" fmla="*/ 1082292 h 2517392"/>
                  <a:gd name="connsiteX6-1347" fmla="*/ 1218404 w 1431287"/>
                  <a:gd name="connsiteY6-1348" fmla="*/ 664779 h 2517392"/>
                  <a:gd name="connsiteX7-1349" fmla="*/ 1387476 w 1431287"/>
                  <a:gd name="connsiteY7-1350" fmla="*/ 45654 h 2517392"/>
                  <a:gd name="connsiteX8-1351" fmla="*/ 937417 w 1431287"/>
                  <a:gd name="connsiteY8-1352" fmla="*/ 217104 h 2517392"/>
                  <a:gd name="connsiteX9-1353" fmla="*/ 711199 w 1431287"/>
                  <a:gd name="connsiteY9-1354" fmla="*/ 829085 h 2517392"/>
                  <a:gd name="connsiteX10-1355" fmla="*/ 644524 w 1431287"/>
                  <a:gd name="connsiteY10-1356" fmla="*/ 1007680 h 2517392"/>
                  <a:gd name="connsiteX0-1357" fmla="*/ 677862 w 1442534"/>
                  <a:gd name="connsiteY0-1358" fmla="*/ 2534053 h 2534053"/>
                  <a:gd name="connsiteX1-1359" fmla="*/ 643731 w 1442534"/>
                  <a:gd name="connsiteY1-1360" fmla="*/ 1044977 h 2534053"/>
                  <a:gd name="connsiteX2-1361" fmla="*/ 420685 w 1442534"/>
                  <a:gd name="connsiteY2-1362" fmla="*/ 355209 h 2534053"/>
                  <a:gd name="connsiteX3-1363" fmla="*/ 70644 w 1442534"/>
                  <a:gd name="connsiteY3-1364" fmla="*/ 178996 h 2534053"/>
                  <a:gd name="connsiteX4-1365" fmla="*/ 56354 w 1442534"/>
                  <a:gd name="connsiteY4-1366" fmla="*/ 674296 h 2534053"/>
                  <a:gd name="connsiteX5-1367" fmla="*/ 522286 w 1442534"/>
                  <a:gd name="connsiteY5-1368" fmla="*/ 1098953 h 2534053"/>
                  <a:gd name="connsiteX6-1369" fmla="*/ 1218404 w 1442534"/>
                  <a:gd name="connsiteY6-1370" fmla="*/ 681440 h 2534053"/>
                  <a:gd name="connsiteX7-1371" fmla="*/ 1387476 w 1442534"/>
                  <a:gd name="connsiteY7-1372" fmla="*/ 62315 h 2534053"/>
                  <a:gd name="connsiteX8-1373" fmla="*/ 937417 w 1442534"/>
                  <a:gd name="connsiteY8-1374" fmla="*/ 233765 h 2534053"/>
                  <a:gd name="connsiteX9-1375" fmla="*/ 711199 w 1442534"/>
                  <a:gd name="connsiteY9-1376" fmla="*/ 845746 h 2534053"/>
                  <a:gd name="connsiteX10-1377" fmla="*/ 644524 w 1442534"/>
                  <a:gd name="connsiteY10-1378" fmla="*/ 1024341 h 2534053"/>
                  <a:gd name="connsiteX0-1379" fmla="*/ 677862 w 1441232"/>
                  <a:gd name="connsiteY0-1380" fmla="*/ 2534053 h 2534053"/>
                  <a:gd name="connsiteX1-1381" fmla="*/ 643731 w 1441232"/>
                  <a:gd name="connsiteY1-1382" fmla="*/ 1044977 h 2534053"/>
                  <a:gd name="connsiteX2-1383" fmla="*/ 420685 w 1441232"/>
                  <a:gd name="connsiteY2-1384" fmla="*/ 355209 h 2534053"/>
                  <a:gd name="connsiteX3-1385" fmla="*/ 70644 w 1441232"/>
                  <a:gd name="connsiteY3-1386" fmla="*/ 178996 h 2534053"/>
                  <a:gd name="connsiteX4-1387" fmla="*/ 56354 w 1441232"/>
                  <a:gd name="connsiteY4-1388" fmla="*/ 674296 h 2534053"/>
                  <a:gd name="connsiteX5-1389" fmla="*/ 572292 w 1441232"/>
                  <a:gd name="connsiteY5-1390" fmla="*/ 1103716 h 2534053"/>
                  <a:gd name="connsiteX6-1391" fmla="*/ 1218404 w 1441232"/>
                  <a:gd name="connsiteY6-1392" fmla="*/ 681440 h 2534053"/>
                  <a:gd name="connsiteX7-1393" fmla="*/ 1387476 w 1441232"/>
                  <a:gd name="connsiteY7-1394" fmla="*/ 62315 h 2534053"/>
                  <a:gd name="connsiteX8-1395" fmla="*/ 937417 w 1441232"/>
                  <a:gd name="connsiteY8-1396" fmla="*/ 233765 h 2534053"/>
                  <a:gd name="connsiteX9-1397" fmla="*/ 711199 w 1441232"/>
                  <a:gd name="connsiteY9-1398" fmla="*/ 845746 h 2534053"/>
                  <a:gd name="connsiteX10-1399" fmla="*/ 644524 w 1441232"/>
                  <a:gd name="connsiteY10-1400" fmla="*/ 1024341 h 2534053"/>
                  <a:gd name="connsiteX0-1401" fmla="*/ 670157 w 1433527"/>
                  <a:gd name="connsiteY0-1402" fmla="*/ 2534053 h 2534053"/>
                  <a:gd name="connsiteX1-1403" fmla="*/ 636026 w 1433527"/>
                  <a:gd name="connsiteY1-1404" fmla="*/ 1044977 h 2534053"/>
                  <a:gd name="connsiteX2-1405" fmla="*/ 412980 w 1433527"/>
                  <a:gd name="connsiteY2-1406" fmla="*/ 355209 h 2534053"/>
                  <a:gd name="connsiteX3-1407" fmla="*/ 79608 w 1433527"/>
                  <a:gd name="connsiteY3-1408" fmla="*/ 176615 h 2534053"/>
                  <a:gd name="connsiteX4-1409" fmla="*/ 48649 w 1433527"/>
                  <a:gd name="connsiteY4-1410" fmla="*/ 674296 h 2534053"/>
                  <a:gd name="connsiteX5-1411" fmla="*/ 564587 w 1433527"/>
                  <a:gd name="connsiteY5-1412" fmla="*/ 1103716 h 2534053"/>
                  <a:gd name="connsiteX6-1413" fmla="*/ 1210699 w 1433527"/>
                  <a:gd name="connsiteY6-1414" fmla="*/ 681440 h 2534053"/>
                  <a:gd name="connsiteX7-1415" fmla="*/ 1379771 w 1433527"/>
                  <a:gd name="connsiteY7-1416" fmla="*/ 62315 h 2534053"/>
                  <a:gd name="connsiteX8-1417" fmla="*/ 929712 w 1433527"/>
                  <a:gd name="connsiteY8-1418" fmla="*/ 233765 h 2534053"/>
                  <a:gd name="connsiteX9-1419" fmla="*/ 703494 w 1433527"/>
                  <a:gd name="connsiteY9-1420" fmla="*/ 845746 h 2534053"/>
                  <a:gd name="connsiteX10-1421" fmla="*/ 636819 w 1433527"/>
                  <a:gd name="connsiteY10-1422" fmla="*/ 1024341 h 2534053"/>
                  <a:gd name="connsiteX0-1423" fmla="*/ 684730 w 1448100"/>
                  <a:gd name="connsiteY0-1424" fmla="*/ 2534053 h 2534053"/>
                  <a:gd name="connsiteX1-1425" fmla="*/ 650599 w 1448100"/>
                  <a:gd name="connsiteY1-1426" fmla="*/ 1044977 h 2534053"/>
                  <a:gd name="connsiteX2-1427" fmla="*/ 427553 w 1448100"/>
                  <a:gd name="connsiteY2-1428" fmla="*/ 355209 h 2534053"/>
                  <a:gd name="connsiteX3-1429" fmla="*/ 94181 w 1448100"/>
                  <a:gd name="connsiteY3-1430" fmla="*/ 176615 h 2534053"/>
                  <a:gd name="connsiteX4-1431" fmla="*/ 63222 w 1448100"/>
                  <a:gd name="connsiteY4-1432" fmla="*/ 674296 h 2534053"/>
                  <a:gd name="connsiteX5-1433" fmla="*/ 579160 w 1448100"/>
                  <a:gd name="connsiteY5-1434" fmla="*/ 1103716 h 2534053"/>
                  <a:gd name="connsiteX6-1435" fmla="*/ 1225272 w 1448100"/>
                  <a:gd name="connsiteY6-1436" fmla="*/ 681440 h 2534053"/>
                  <a:gd name="connsiteX7-1437" fmla="*/ 1394344 w 1448100"/>
                  <a:gd name="connsiteY7-1438" fmla="*/ 62315 h 2534053"/>
                  <a:gd name="connsiteX8-1439" fmla="*/ 944285 w 1448100"/>
                  <a:gd name="connsiteY8-1440" fmla="*/ 233765 h 2534053"/>
                  <a:gd name="connsiteX9-1441" fmla="*/ 718067 w 1448100"/>
                  <a:gd name="connsiteY9-1442" fmla="*/ 845746 h 2534053"/>
                  <a:gd name="connsiteX10-1443" fmla="*/ 651392 w 1448100"/>
                  <a:gd name="connsiteY10-1444" fmla="*/ 1024341 h 2534053"/>
                  <a:gd name="connsiteX0-1445" fmla="*/ 676779 w 1440149"/>
                  <a:gd name="connsiteY0-1446" fmla="*/ 2534053 h 2534053"/>
                  <a:gd name="connsiteX1-1447" fmla="*/ 642648 w 1440149"/>
                  <a:gd name="connsiteY1-1448" fmla="*/ 1044977 h 2534053"/>
                  <a:gd name="connsiteX2-1449" fmla="*/ 419602 w 1440149"/>
                  <a:gd name="connsiteY2-1450" fmla="*/ 355209 h 2534053"/>
                  <a:gd name="connsiteX3-1451" fmla="*/ 86230 w 1440149"/>
                  <a:gd name="connsiteY3-1452" fmla="*/ 176615 h 2534053"/>
                  <a:gd name="connsiteX4-1453" fmla="*/ 55271 w 1440149"/>
                  <a:gd name="connsiteY4-1454" fmla="*/ 674296 h 2534053"/>
                  <a:gd name="connsiteX5-1455" fmla="*/ 571209 w 1440149"/>
                  <a:gd name="connsiteY5-1456" fmla="*/ 1103716 h 2534053"/>
                  <a:gd name="connsiteX6-1457" fmla="*/ 1217321 w 1440149"/>
                  <a:gd name="connsiteY6-1458" fmla="*/ 681440 h 2534053"/>
                  <a:gd name="connsiteX7-1459" fmla="*/ 1386393 w 1440149"/>
                  <a:gd name="connsiteY7-1460" fmla="*/ 62315 h 2534053"/>
                  <a:gd name="connsiteX8-1461" fmla="*/ 936334 w 1440149"/>
                  <a:gd name="connsiteY8-1462" fmla="*/ 233765 h 2534053"/>
                  <a:gd name="connsiteX9-1463" fmla="*/ 710116 w 1440149"/>
                  <a:gd name="connsiteY9-1464" fmla="*/ 845746 h 2534053"/>
                  <a:gd name="connsiteX10-1465" fmla="*/ 643441 w 1440149"/>
                  <a:gd name="connsiteY10-1466" fmla="*/ 1024341 h 25340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57" y="connsiteY6-158"/>
                  </a:cxn>
                  <a:cxn ang="0">
                    <a:pos x="connsiteX7-733" y="connsiteY7-734"/>
                  </a:cxn>
                  <a:cxn ang="0">
                    <a:pos x="connsiteX8-895" y="connsiteY8-896"/>
                  </a:cxn>
                  <a:cxn ang="0">
                    <a:pos x="connsiteX9-1005" y="connsiteY9-1006"/>
                  </a:cxn>
                  <a:cxn ang="0">
                    <a:pos x="connsiteX10-1047" y="connsiteY10-1048"/>
                  </a:cxn>
                </a:cxnLst>
                <a:rect l="l" t="t" r="r" b="b"/>
                <a:pathLst>
                  <a:path w="1440149" h="2534053">
                    <a:moveTo>
                      <a:pt x="676779" y="2534053"/>
                    </a:moveTo>
                    <a:cubicBezTo>
                      <a:pt x="664872" y="1931597"/>
                      <a:pt x="685511" y="1408118"/>
                      <a:pt x="642648" y="1044977"/>
                    </a:cubicBezTo>
                    <a:cubicBezTo>
                      <a:pt x="599785" y="681836"/>
                      <a:pt x="502416" y="501127"/>
                      <a:pt x="419602" y="355209"/>
                    </a:cubicBezTo>
                    <a:cubicBezTo>
                      <a:pt x="336788" y="209291"/>
                      <a:pt x="204102" y="75809"/>
                      <a:pt x="86230" y="176615"/>
                    </a:cubicBezTo>
                    <a:cubicBezTo>
                      <a:pt x="-31642" y="277421"/>
                      <a:pt x="-15240" y="516604"/>
                      <a:pt x="55271" y="674296"/>
                    </a:cubicBezTo>
                    <a:cubicBezTo>
                      <a:pt x="125782" y="831988"/>
                      <a:pt x="377534" y="1102525"/>
                      <a:pt x="571209" y="1103716"/>
                    </a:cubicBezTo>
                    <a:cubicBezTo>
                      <a:pt x="764884" y="1104907"/>
                      <a:pt x="1081457" y="855007"/>
                      <a:pt x="1217321" y="681440"/>
                    </a:cubicBezTo>
                    <a:cubicBezTo>
                      <a:pt x="1353185" y="507873"/>
                      <a:pt x="1530856" y="213127"/>
                      <a:pt x="1386393" y="62315"/>
                    </a:cubicBezTo>
                    <a:cubicBezTo>
                      <a:pt x="1241930" y="-88497"/>
                      <a:pt x="1035156" y="60331"/>
                      <a:pt x="936334" y="233765"/>
                    </a:cubicBezTo>
                    <a:cubicBezTo>
                      <a:pt x="837512" y="407199"/>
                      <a:pt x="758931" y="713983"/>
                      <a:pt x="710116" y="845746"/>
                    </a:cubicBezTo>
                    <a:cubicBezTo>
                      <a:pt x="661301" y="977509"/>
                      <a:pt x="643441" y="1025333"/>
                      <a:pt x="643441" y="1024341"/>
                    </a:cubicBezTo>
                  </a:path>
                </a:pathLst>
              </a:custGeom>
              <a:noFill/>
              <a:ln w="95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0" name="Straight Connector 199"/>
              <p:cNvCxnSpPr/>
              <p:nvPr/>
            </p:nvCxnSpPr>
            <p:spPr>
              <a:xfrm>
                <a:off x="2363728" y="4904805"/>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2363728" y="4940832"/>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2363728" y="4977466"/>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2376670" y="4919297"/>
                <a:ext cx="110814" cy="0"/>
              </a:xfrm>
              <a:prstGeom prst="line">
                <a:avLst/>
              </a:prstGeom>
              <a:ln w="6350" cap="rnd"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2379253" y="4960585"/>
                <a:ext cx="78783" cy="0"/>
              </a:xfrm>
              <a:prstGeom prst="line">
                <a:avLst/>
              </a:prstGeom>
              <a:ln w="6350" cap="rnd"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5" name="Freeform 204"/>
              <p:cNvSpPr/>
              <p:nvPr/>
            </p:nvSpPr>
            <p:spPr>
              <a:xfrm>
                <a:off x="2380413" y="5003423"/>
                <a:ext cx="112357" cy="26413"/>
              </a:xfrm>
              <a:custGeom>
                <a:avLst/>
                <a:gdLst>
                  <a:gd name="connsiteX0" fmla="*/ 0 w 881062"/>
                  <a:gd name="connsiteY0" fmla="*/ 0 h 207169"/>
                  <a:gd name="connsiteX1" fmla="*/ 881062 w 881062"/>
                  <a:gd name="connsiteY1" fmla="*/ 0 h 207169"/>
                  <a:gd name="connsiteX2" fmla="*/ 423862 w 881062"/>
                  <a:gd name="connsiteY2" fmla="*/ 207169 h 207169"/>
                  <a:gd name="connsiteX3" fmla="*/ 0 w 881062"/>
                  <a:gd name="connsiteY3" fmla="*/ 0 h 207169"/>
                  <a:gd name="connsiteX0-1" fmla="*/ 10635 w 900345"/>
                  <a:gd name="connsiteY0-2" fmla="*/ 0 h 207169"/>
                  <a:gd name="connsiteX1-3" fmla="*/ 891697 w 900345"/>
                  <a:gd name="connsiteY1-4" fmla="*/ 0 h 207169"/>
                  <a:gd name="connsiteX2-5" fmla="*/ 434497 w 900345"/>
                  <a:gd name="connsiteY2-6" fmla="*/ 207169 h 207169"/>
                  <a:gd name="connsiteX3-7" fmla="*/ 10635 w 900345"/>
                  <a:gd name="connsiteY3-8" fmla="*/ 0 h 207169"/>
                  <a:gd name="connsiteX0-9" fmla="*/ 18183 w 913638"/>
                  <a:gd name="connsiteY0-10" fmla="*/ 0 h 207193"/>
                  <a:gd name="connsiteX1-11" fmla="*/ 899245 w 913638"/>
                  <a:gd name="connsiteY1-12" fmla="*/ 0 h 207193"/>
                  <a:gd name="connsiteX2-13" fmla="*/ 442045 w 913638"/>
                  <a:gd name="connsiteY2-14" fmla="*/ 207169 h 207193"/>
                  <a:gd name="connsiteX3-15" fmla="*/ 18183 w 913638"/>
                  <a:gd name="connsiteY3-16" fmla="*/ 0 h 207193"/>
                  <a:gd name="connsiteX0-17" fmla="*/ 167 w 895622"/>
                  <a:gd name="connsiteY0-18" fmla="*/ 0 h 207195"/>
                  <a:gd name="connsiteX1-19" fmla="*/ 881229 w 895622"/>
                  <a:gd name="connsiteY1-20" fmla="*/ 0 h 207195"/>
                  <a:gd name="connsiteX2-21" fmla="*/ 424029 w 895622"/>
                  <a:gd name="connsiteY2-22" fmla="*/ 207169 h 207195"/>
                  <a:gd name="connsiteX3-23" fmla="*/ 167 w 895622"/>
                  <a:gd name="connsiteY3-24" fmla="*/ 0 h 207195"/>
                  <a:gd name="connsiteX0-25" fmla="*/ 167 w 881229"/>
                  <a:gd name="connsiteY0-26" fmla="*/ 0 h 207195"/>
                  <a:gd name="connsiteX1-27" fmla="*/ 881229 w 881229"/>
                  <a:gd name="connsiteY1-28" fmla="*/ 0 h 207195"/>
                  <a:gd name="connsiteX2-29" fmla="*/ 424029 w 881229"/>
                  <a:gd name="connsiteY2-30" fmla="*/ 207169 h 207195"/>
                  <a:gd name="connsiteX3-31" fmla="*/ 167 w 881229"/>
                  <a:gd name="connsiteY3-32" fmla="*/ 0 h 207195"/>
                  <a:gd name="connsiteX0-33" fmla="*/ 167 w 881229"/>
                  <a:gd name="connsiteY0-34" fmla="*/ 0 h 207195"/>
                  <a:gd name="connsiteX1-35" fmla="*/ 881229 w 881229"/>
                  <a:gd name="connsiteY1-36" fmla="*/ 0 h 207195"/>
                  <a:gd name="connsiteX2-37" fmla="*/ 424029 w 881229"/>
                  <a:gd name="connsiteY2-38" fmla="*/ 207169 h 207195"/>
                  <a:gd name="connsiteX3-39" fmla="*/ 167 w 881229"/>
                  <a:gd name="connsiteY3-40" fmla="*/ 0 h 207195"/>
                  <a:gd name="connsiteX0-41" fmla="*/ 167 w 881229"/>
                  <a:gd name="connsiteY0-42" fmla="*/ 0 h 207195"/>
                  <a:gd name="connsiteX1-43" fmla="*/ 881229 w 881229"/>
                  <a:gd name="connsiteY1-44" fmla="*/ 0 h 207195"/>
                  <a:gd name="connsiteX2-45" fmla="*/ 424029 w 881229"/>
                  <a:gd name="connsiteY2-46" fmla="*/ 207169 h 207195"/>
                  <a:gd name="connsiteX3-47" fmla="*/ 167 w 881229"/>
                  <a:gd name="connsiteY3-48" fmla="*/ 0 h 207195"/>
                  <a:gd name="connsiteX0-49" fmla="*/ 167 w 881448"/>
                  <a:gd name="connsiteY0-50" fmla="*/ 0 h 207195"/>
                  <a:gd name="connsiteX1-51" fmla="*/ 881229 w 881448"/>
                  <a:gd name="connsiteY1-52" fmla="*/ 0 h 207195"/>
                  <a:gd name="connsiteX2-53" fmla="*/ 424029 w 881448"/>
                  <a:gd name="connsiteY2-54" fmla="*/ 207169 h 207195"/>
                  <a:gd name="connsiteX3-55" fmla="*/ 167 w 881448"/>
                  <a:gd name="connsiteY3-56" fmla="*/ 0 h 207195"/>
                  <a:gd name="connsiteX0-57" fmla="*/ 84 w 881271"/>
                  <a:gd name="connsiteY0-58" fmla="*/ 0 h 207169"/>
                  <a:gd name="connsiteX1-59" fmla="*/ 881146 w 881271"/>
                  <a:gd name="connsiteY1-60" fmla="*/ 0 h 207169"/>
                  <a:gd name="connsiteX2-61" fmla="*/ 423946 w 881271"/>
                  <a:gd name="connsiteY2-62" fmla="*/ 207169 h 207169"/>
                  <a:gd name="connsiteX3-63" fmla="*/ 84 w 881271"/>
                  <a:gd name="connsiteY3-64" fmla="*/ 0 h 207169"/>
                </a:gdLst>
                <a:ahLst/>
                <a:cxnLst>
                  <a:cxn ang="0">
                    <a:pos x="connsiteX0-1" y="connsiteY0-2"/>
                  </a:cxn>
                  <a:cxn ang="0">
                    <a:pos x="connsiteX1-3" y="connsiteY1-4"/>
                  </a:cxn>
                  <a:cxn ang="0">
                    <a:pos x="connsiteX2-5" y="connsiteY2-6"/>
                  </a:cxn>
                  <a:cxn ang="0">
                    <a:pos x="connsiteX3-7" y="connsiteY3-8"/>
                  </a:cxn>
                </a:cxnLst>
                <a:rect l="l" t="t" r="r" b="b"/>
                <a:pathLst>
                  <a:path w="881271" h="207169">
                    <a:moveTo>
                      <a:pt x="84" y="0"/>
                    </a:moveTo>
                    <a:lnTo>
                      <a:pt x="881146" y="0"/>
                    </a:lnTo>
                    <a:cubicBezTo>
                      <a:pt x="887495" y="48816"/>
                      <a:pt x="651753" y="207169"/>
                      <a:pt x="423946" y="207169"/>
                    </a:cubicBezTo>
                    <a:cubicBezTo>
                      <a:pt x="196139" y="207169"/>
                      <a:pt x="-4678" y="48815"/>
                      <a:pt x="84" y="0"/>
                    </a:cubicBezTo>
                    <a:close/>
                  </a:path>
                </a:pathLst>
              </a:custGeom>
              <a:solidFill>
                <a:schemeClr val="bg1"/>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6" name="Group 205"/>
          <p:cNvGrpSpPr>
            <a:grpSpLocks noChangeAspect="1"/>
          </p:cNvGrpSpPr>
          <p:nvPr/>
        </p:nvGrpSpPr>
        <p:grpSpPr>
          <a:xfrm>
            <a:off x="4210178" y="6867769"/>
            <a:ext cx="151554" cy="274320"/>
            <a:chOff x="2233642" y="4295141"/>
            <a:chExt cx="405899" cy="734695"/>
          </a:xfrm>
        </p:grpSpPr>
        <p:sp>
          <p:nvSpPr>
            <p:cNvPr id="207" name="Freeform 206"/>
            <p:cNvSpPr/>
            <p:nvPr/>
          </p:nvSpPr>
          <p:spPr>
            <a:xfrm>
              <a:off x="2233642" y="4295141"/>
              <a:ext cx="405899" cy="574531"/>
            </a:xfrm>
            <a:custGeom>
              <a:avLst/>
              <a:gdLst>
                <a:gd name="connsiteX0" fmla="*/ 514350 w 2457450"/>
                <a:gd name="connsiteY0" fmla="*/ 2876550 h 2876550"/>
                <a:gd name="connsiteX1" fmla="*/ 419100 w 2457450"/>
                <a:gd name="connsiteY1" fmla="*/ 2752725 h 2876550"/>
                <a:gd name="connsiteX2" fmla="*/ 390525 w 2457450"/>
                <a:gd name="connsiteY2" fmla="*/ 2438400 h 2876550"/>
                <a:gd name="connsiteX3" fmla="*/ 152400 w 2457450"/>
                <a:gd name="connsiteY3" fmla="*/ 1724025 h 2876550"/>
                <a:gd name="connsiteX4" fmla="*/ 0 w 2457450"/>
                <a:gd name="connsiteY4" fmla="*/ 1076325 h 2876550"/>
                <a:gd name="connsiteX5" fmla="*/ 1266825 w 2457450"/>
                <a:gd name="connsiteY5" fmla="*/ 0 h 2876550"/>
                <a:gd name="connsiteX6" fmla="*/ 2457450 w 2457450"/>
                <a:gd name="connsiteY6" fmla="*/ 1019175 h 2876550"/>
                <a:gd name="connsiteX7" fmla="*/ 2247900 w 2457450"/>
                <a:gd name="connsiteY7" fmla="*/ 1724025 h 2876550"/>
                <a:gd name="connsiteX8" fmla="*/ 1971675 w 2457450"/>
                <a:gd name="connsiteY8" fmla="*/ 2428875 h 2876550"/>
                <a:gd name="connsiteX9" fmla="*/ 1943100 w 2457450"/>
                <a:gd name="connsiteY9" fmla="*/ 2733675 h 2876550"/>
                <a:gd name="connsiteX10" fmla="*/ 1857375 w 2457450"/>
                <a:gd name="connsiteY10" fmla="*/ 2876550 h 2876550"/>
                <a:gd name="connsiteX11" fmla="*/ 514350 w 2457450"/>
                <a:gd name="connsiteY11" fmla="*/ 2876550 h 2876550"/>
                <a:gd name="connsiteX0-1" fmla="*/ 514350 w 2457450"/>
                <a:gd name="connsiteY0-2" fmla="*/ 2876640 h 2876640"/>
                <a:gd name="connsiteX1-3" fmla="*/ 419100 w 2457450"/>
                <a:gd name="connsiteY1-4" fmla="*/ 2752815 h 2876640"/>
                <a:gd name="connsiteX2-5" fmla="*/ 390525 w 2457450"/>
                <a:gd name="connsiteY2-6" fmla="*/ 2438490 h 2876640"/>
                <a:gd name="connsiteX3-7" fmla="*/ 152400 w 2457450"/>
                <a:gd name="connsiteY3-8" fmla="*/ 1724115 h 2876640"/>
                <a:gd name="connsiteX4-9" fmla="*/ 0 w 2457450"/>
                <a:gd name="connsiteY4-10" fmla="*/ 1076415 h 2876640"/>
                <a:gd name="connsiteX5-11" fmla="*/ 1266825 w 2457450"/>
                <a:gd name="connsiteY5-12" fmla="*/ 90 h 2876640"/>
                <a:gd name="connsiteX6-13" fmla="*/ 2457450 w 2457450"/>
                <a:gd name="connsiteY6-14" fmla="*/ 1019265 h 2876640"/>
                <a:gd name="connsiteX7-15" fmla="*/ 2247900 w 2457450"/>
                <a:gd name="connsiteY7-16" fmla="*/ 1724115 h 2876640"/>
                <a:gd name="connsiteX8-17" fmla="*/ 1971675 w 2457450"/>
                <a:gd name="connsiteY8-18" fmla="*/ 2428965 h 2876640"/>
                <a:gd name="connsiteX9-19" fmla="*/ 1943100 w 2457450"/>
                <a:gd name="connsiteY9-20" fmla="*/ 2733765 h 2876640"/>
                <a:gd name="connsiteX10-21" fmla="*/ 1857375 w 2457450"/>
                <a:gd name="connsiteY10-22" fmla="*/ 2876640 h 2876640"/>
                <a:gd name="connsiteX11-23" fmla="*/ 514350 w 2457450"/>
                <a:gd name="connsiteY11-24" fmla="*/ 2876640 h 2876640"/>
                <a:gd name="connsiteX0-25" fmla="*/ 578058 w 2521158"/>
                <a:gd name="connsiteY0-26" fmla="*/ 2876640 h 2876640"/>
                <a:gd name="connsiteX1-27" fmla="*/ 482808 w 2521158"/>
                <a:gd name="connsiteY1-28" fmla="*/ 2752815 h 2876640"/>
                <a:gd name="connsiteX2-29" fmla="*/ 454233 w 2521158"/>
                <a:gd name="connsiteY2-30" fmla="*/ 2438490 h 2876640"/>
                <a:gd name="connsiteX3-31" fmla="*/ 216108 w 2521158"/>
                <a:gd name="connsiteY3-32" fmla="*/ 1724115 h 2876640"/>
                <a:gd name="connsiteX4-33" fmla="*/ 63708 w 2521158"/>
                <a:gd name="connsiteY4-34" fmla="*/ 1076415 h 2876640"/>
                <a:gd name="connsiteX5-35" fmla="*/ 1330533 w 2521158"/>
                <a:gd name="connsiteY5-36" fmla="*/ 90 h 2876640"/>
                <a:gd name="connsiteX6-37" fmla="*/ 2521158 w 2521158"/>
                <a:gd name="connsiteY6-38" fmla="*/ 1019265 h 2876640"/>
                <a:gd name="connsiteX7-39" fmla="*/ 2311608 w 2521158"/>
                <a:gd name="connsiteY7-40" fmla="*/ 1724115 h 2876640"/>
                <a:gd name="connsiteX8-41" fmla="*/ 2035383 w 2521158"/>
                <a:gd name="connsiteY8-42" fmla="*/ 2428965 h 2876640"/>
                <a:gd name="connsiteX9-43" fmla="*/ 2006808 w 2521158"/>
                <a:gd name="connsiteY9-44" fmla="*/ 2733765 h 2876640"/>
                <a:gd name="connsiteX10-45" fmla="*/ 1921083 w 2521158"/>
                <a:gd name="connsiteY10-46" fmla="*/ 2876640 h 2876640"/>
                <a:gd name="connsiteX11-47" fmla="*/ 578058 w 2521158"/>
                <a:gd name="connsiteY11-48" fmla="*/ 2876640 h 2876640"/>
                <a:gd name="connsiteX0-49" fmla="*/ 578058 w 2525209"/>
                <a:gd name="connsiteY0-50" fmla="*/ 2876635 h 2876635"/>
                <a:gd name="connsiteX1-51" fmla="*/ 482808 w 2525209"/>
                <a:gd name="connsiteY1-52" fmla="*/ 2752810 h 2876635"/>
                <a:gd name="connsiteX2-53" fmla="*/ 454233 w 2525209"/>
                <a:gd name="connsiteY2-54" fmla="*/ 2438485 h 2876635"/>
                <a:gd name="connsiteX3-55" fmla="*/ 216108 w 2525209"/>
                <a:gd name="connsiteY3-56" fmla="*/ 1724110 h 2876635"/>
                <a:gd name="connsiteX4-57" fmla="*/ 63708 w 2525209"/>
                <a:gd name="connsiteY4-58" fmla="*/ 1076410 h 2876635"/>
                <a:gd name="connsiteX5-59" fmla="*/ 1330533 w 2525209"/>
                <a:gd name="connsiteY5-60" fmla="*/ 85 h 2876635"/>
                <a:gd name="connsiteX6-61" fmla="*/ 2521158 w 2525209"/>
                <a:gd name="connsiteY6-62" fmla="*/ 1019260 h 2876635"/>
                <a:gd name="connsiteX7-63" fmla="*/ 2311608 w 2525209"/>
                <a:gd name="connsiteY7-64" fmla="*/ 1724110 h 2876635"/>
                <a:gd name="connsiteX8-65" fmla="*/ 2035383 w 2525209"/>
                <a:gd name="connsiteY8-66" fmla="*/ 2428960 h 2876635"/>
                <a:gd name="connsiteX9-67" fmla="*/ 2006808 w 2525209"/>
                <a:gd name="connsiteY9-68" fmla="*/ 2733760 h 2876635"/>
                <a:gd name="connsiteX10-69" fmla="*/ 1921083 w 2525209"/>
                <a:gd name="connsiteY10-70" fmla="*/ 2876635 h 2876635"/>
                <a:gd name="connsiteX11-71" fmla="*/ 578058 w 2525209"/>
                <a:gd name="connsiteY11-72" fmla="*/ 2876635 h 2876635"/>
                <a:gd name="connsiteX0-73" fmla="*/ 578058 w 2525209"/>
                <a:gd name="connsiteY0-74" fmla="*/ 2876635 h 2876635"/>
                <a:gd name="connsiteX1-75" fmla="*/ 482808 w 2525209"/>
                <a:gd name="connsiteY1-76" fmla="*/ 2752810 h 2876635"/>
                <a:gd name="connsiteX2-77" fmla="*/ 454233 w 2525209"/>
                <a:gd name="connsiteY2-78" fmla="*/ 2438485 h 2876635"/>
                <a:gd name="connsiteX3-79" fmla="*/ 216108 w 2525209"/>
                <a:gd name="connsiteY3-80" fmla="*/ 1724110 h 2876635"/>
                <a:gd name="connsiteX4-81" fmla="*/ 63708 w 2525209"/>
                <a:gd name="connsiteY4-82" fmla="*/ 1076410 h 2876635"/>
                <a:gd name="connsiteX5-83" fmla="*/ 1330533 w 2525209"/>
                <a:gd name="connsiteY5-84" fmla="*/ 85 h 2876635"/>
                <a:gd name="connsiteX6-85" fmla="*/ 2521158 w 2525209"/>
                <a:gd name="connsiteY6-86" fmla="*/ 1019260 h 2876635"/>
                <a:gd name="connsiteX7-87" fmla="*/ 2311608 w 2525209"/>
                <a:gd name="connsiteY7-88" fmla="*/ 1724110 h 2876635"/>
                <a:gd name="connsiteX8-89" fmla="*/ 2035383 w 2525209"/>
                <a:gd name="connsiteY8-90" fmla="*/ 2428960 h 2876635"/>
                <a:gd name="connsiteX9-91" fmla="*/ 2006808 w 2525209"/>
                <a:gd name="connsiteY9-92" fmla="*/ 2733760 h 2876635"/>
                <a:gd name="connsiteX10-93" fmla="*/ 1921083 w 2525209"/>
                <a:gd name="connsiteY10-94" fmla="*/ 2876635 h 2876635"/>
                <a:gd name="connsiteX11-95" fmla="*/ 578058 w 2525209"/>
                <a:gd name="connsiteY11-96" fmla="*/ 2876635 h 2876635"/>
                <a:gd name="connsiteX0-97" fmla="*/ 578058 w 2525209"/>
                <a:gd name="connsiteY0-98" fmla="*/ 2876635 h 2876635"/>
                <a:gd name="connsiteX1-99" fmla="*/ 482808 w 2525209"/>
                <a:gd name="connsiteY1-100" fmla="*/ 2752810 h 2876635"/>
                <a:gd name="connsiteX2-101" fmla="*/ 454233 w 2525209"/>
                <a:gd name="connsiteY2-102" fmla="*/ 2438485 h 2876635"/>
                <a:gd name="connsiteX3-103" fmla="*/ 216108 w 2525209"/>
                <a:gd name="connsiteY3-104" fmla="*/ 1724110 h 2876635"/>
                <a:gd name="connsiteX4-105" fmla="*/ 63708 w 2525209"/>
                <a:gd name="connsiteY4-106" fmla="*/ 1076410 h 2876635"/>
                <a:gd name="connsiteX5-107" fmla="*/ 1330533 w 2525209"/>
                <a:gd name="connsiteY5-108" fmla="*/ 85 h 2876635"/>
                <a:gd name="connsiteX6-109" fmla="*/ 2521158 w 2525209"/>
                <a:gd name="connsiteY6-110" fmla="*/ 1019260 h 2876635"/>
                <a:gd name="connsiteX7-111" fmla="*/ 2311608 w 2525209"/>
                <a:gd name="connsiteY7-112" fmla="*/ 1724110 h 2876635"/>
                <a:gd name="connsiteX8-113" fmla="*/ 2035383 w 2525209"/>
                <a:gd name="connsiteY8-114" fmla="*/ 2428960 h 2876635"/>
                <a:gd name="connsiteX9-115" fmla="*/ 2006808 w 2525209"/>
                <a:gd name="connsiteY9-116" fmla="*/ 2733760 h 2876635"/>
                <a:gd name="connsiteX10-117" fmla="*/ 1921083 w 2525209"/>
                <a:gd name="connsiteY10-118" fmla="*/ 2876635 h 2876635"/>
                <a:gd name="connsiteX11-119" fmla="*/ 578058 w 2525209"/>
                <a:gd name="connsiteY11-120" fmla="*/ 2876635 h 2876635"/>
                <a:gd name="connsiteX0-121" fmla="*/ 578058 w 2373469"/>
                <a:gd name="connsiteY0-122" fmla="*/ 2877203 h 2877203"/>
                <a:gd name="connsiteX1-123" fmla="*/ 482808 w 2373469"/>
                <a:gd name="connsiteY1-124" fmla="*/ 2753378 h 2877203"/>
                <a:gd name="connsiteX2-125" fmla="*/ 454233 w 2373469"/>
                <a:gd name="connsiteY2-126" fmla="*/ 2439053 h 2877203"/>
                <a:gd name="connsiteX3-127" fmla="*/ 216108 w 2373469"/>
                <a:gd name="connsiteY3-128" fmla="*/ 1724678 h 2877203"/>
                <a:gd name="connsiteX4-129" fmla="*/ 63708 w 2373469"/>
                <a:gd name="connsiteY4-130" fmla="*/ 1076978 h 2877203"/>
                <a:gd name="connsiteX5-131" fmla="*/ 1330533 w 2373469"/>
                <a:gd name="connsiteY5-132" fmla="*/ 653 h 2877203"/>
                <a:gd name="connsiteX6-133" fmla="*/ 2368758 w 2373469"/>
                <a:gd name="connsiteY6-134" fmla="*/ 1238903 h 2877203"/>
                <a:gd name="connsiteX7-135" fmla="*/ 2311608 w 2373469"/>
                <a:gd name="connsiteY7-136" fmla="*/ 1724678 h 2877203"/>
                <a:gd name="connsiteX8-137" fmla="*/ 2035383 w 2373469"/>
                <a:gd name="connsiteY8-138" fmla="*/ 2429528 h 2877203"/>
                <a:gd name="connsiteX9-139" fmla="*/ 2006808 w 2373469"/>
                <a:gd name="connsiteY9-140" fmla="*/ 2734328 h 2877203"/>
                <a:gd name="connsiteX10-141" fmla="*/ 1921083 w 2373469"/>
                <a:gd name="connsiteY10-142" fmla="*/ 2877203 h 2877203"/>
                <a:gd name="connsiteX11-143" fmla="*/ 578058 w 2373469"/>
                <a:gd name="connsiteY11-144" fmla="*/ 2877203 h 2877203"/>
                <a:gd name="connsiteX0-145" fmla="*/ 578058 w 2386537"/>
                <a:gd name="connsiteY0-146" fmla="*/ 2876552 h 2876552"/>
                <a:gd name="connsiteX1-147" fmla="*/ 482808 w 2386537"/>
                <a:gd name="connsiteY1-148" fmla="*/ 2752727 h 2876552"/>
                <a:gd name="connsiteX2-149" fmla="*/ 454233 w 2386537"/>
                <a:gd name="connsiteY2-150" fmla="*/ 2438402 h 2876552"/>
                <a:gd name="connsiteX3-151" fmla="*/ 216108 w 2386537"/>
                <a:gd name="connsiteY3-152" fmla="*/ 1724027 h 2876552"/>
                <a:gd name="connsiteX4-153" fmla="*/ 63708 w 2386537"/>
                <a:gd name="connsiteY4-154" fmla="*/ 1076327 h 2876552"/>
                <a:gd name="connsiteX5-155" fmla="*/ 1330533 w 2386537"/>
                <a:gd name="connsiteY5-156" fmla="*/ 2 h 2876552"/>
                <a:gd name="connsiteX6-157" fmla="*/ 2368758 w 2386537"/>
                <a:gd name="connsiteY6-158" fmla="*/ 1238252 h 2876552"/>
                <a:gd name="connsiteX7-159" fmla="*/ 2311608 w 2386537"/>
                <a:gd name="connsiteY7-160" fmla="*/ 1724027 h 2876552"/>
                <a:gd name="connsiteX8-161" fmla="*/ 2035383 w 2386537"/>
                <a:gd name="connsiteY8-162" fmla="*/ 2428877 h 2876552"/>
                <a:gd name="connsiteX9-163" fmla="*/ 2006808 w 2386537"/>
                <a:gd name="connsiteY9-164" fmla="*/ 2733677 h 2876552"/>
                <a:gd name="connsiteX10-165" fmla="*/ 1921083 w 2386537"/>
                <a:gd name="connsiteY10-166" fmla="*/ 2876552 h 2876552"/>
                <a:gd name="connsiteX11-167" fmla="*/ 578058 w 2386537"/>
                <a:gd name="connsiteY11-168" fmla="*/ 2876552 h 2876552"/>
                <a:gd name="connsiteX0-169" fmla="*/ 542483 w 2350962"/>
                <a:gd name="connsiteY0-170" fmla="*/ 2876552 h 2876552"/>
                <a:gd name="connsiteX1-171" fmla="*/ 447233 w 2350962"/>
                <a:gd name="connsiteY1-172" fmla="*/ 2752727 h 2876552"/>
                <a:gd name="connsiteX2-173" fmla="*/ 418658 w 2350962"/>
                <a:gd name="connsiteY2-174" fmla="*/ 2438402 h 2876552"/>
                <a:gd name="connsiteX3-175" fmla="*/ 28133 w 2350962"/>
                <a:gd name="connsiteY3-176" fmla="*/ 1076327 h 2876552"/>
                <a:gd name="connsiteX4-177" fmla="*/ 1294958 w 2350962"/>
                <a:gd name="connsiteY4-178" fmla="*/ 2 h 2876552"/>
                <a:gd name="connsiteX5-179" fmla="*/ 2333183 w 2350962"/>
                <a:gd name="connsiteY5-180" fmla="*/ 1238252 h 2876552"/>
                <a:gd name="connsiteX6-181" fmla="*/ 2276033 w 2350962"/>
                <a:gd name="connsiteY6-182" fmla="*/ 1724027 h 2876552"/>
                <a:gd name="connsiteX7-183" fmla="*/ 1999808 w 2350962"/>
                <a:gd name="connsiteY7-184" fmla="*/ 2428877 h 2876552"/>
                <a:gd name="connsiteX8-185" fmla="*/ 1971233 w 2350962"/>
                <a:gd name="connsiteY8-186" fmla="*/ 2733677 h 2876552"/>
                <a:gd name="connsiteX9-187" fmla="*/ 1885508 w 2350962"/>
                <a:gd name="connsiteY9-188" fmla="*/ 2876552 h 2876552"/>
                <a:gd name="connsiteX10-189" fmla="*/ 542483 w 2350962"/>
                <a:gd name="connsiteY10-190" fmla="*/ 2876552 h 2876552"/>
                <a:gd name="connsiteX0-191" fmla="*/ 542483 w 2350962"/>
                <a:gd name="connsiteY0-192" fmla="*/ 2876552 h 2876552"/>
                <a:gd name="connsiteX1-193" fmla="*/ 447233 w 2350962"/>
                <a:gd name="connsiteY1-194" fmla="*/ 2752727 h 2876552"/>
                <a:gd name="connsiteX2-195" fmla="*/ 418658 w 2350962"/>
                <a:gd name="connsiteY2-196" fmla="*/ 2438402 h 2876552"/>
                <a:gd name="connsiteX3-197" fmla="*/ 28133 w 2350962"/>
                <a:gd name="connsiteY3-198" fmla="*/ 1076327 h 2876552"/>
                <a:gd name="connsiteX4-199" fmla="*/ 1294958 w 2350962"/>
                <a:gd name="connsiteY4-200" fmla="*/ 2 h 2876552"/>
                <a:gd name="connsiteX5-201" fmla="*/ 2333183 w 2350962"/>
                <a:gd name="connsiteY5-202" fmla="*/ 1238252 h 2876552"/>
                <a:gd name="connsiteX6-203" fmla="*/ 1999808 w 2350962"/>
                <a:gd name="connsiteY6-204" fmla="*/ 2428877 h 2876552"/>
                <a:gd name="connsiteX7-205" fmla="*/ 1971233 w 2350962"/>
                <a:gd name="connsiteY7-206" fmla="*/ 2733677 h 2876552"/>
                <a:gd name="connsiteX8-207" fmla="*/ 1885508 w 2350962"/>
                <a:gd name="connsiteY8-208" fmla="*/ 2876552 h 2876552"/>
                <a:gd name="connsiteX9-209" fmla="*/ 542483 w 2350962"/>
                <a:gd name="connsiteY9-210" fmla="*/ 2876552 h 2876552"/>
                <a:gd name="connsiteX0-211" fmla="*/ 542483 w 2347372"/>
                <a:gd name="connsiteY0-212" fmla="*/ 2876561 h 2876561"/>
                <a:gd name="connsiteX1-213" fmla="*/ 447233 w 2347372"/>
                <a:gd name="connsiteY1-214" fmla="*/ 2752736 h 2876561"/>
                <a:gd name="connsiteX2-215" fmla="*/ 418658 w 2347372"/>
                <a:gd name="connsiteY2-216" fmla="*/ 2438411 h 2876561"/>
                <a:gd name="connsiteX3-217" fmla="*/ 28133 w 2347372"/>
                <a:gd name="connsiteY3-218" fmla="*/ 1076336 h 2876561"/>
                <a:gd name="connsiteX4-219" fmla="*/ 1294958 w 2347372"/>
                <a:gd name="connsiteY4-220" fmla="*/ 11 h 2876561"/>
                <a:gd name="connsiteX5-221" fmla="*/ 2342708 w 2347372"/>
                <a:gd name="connsiteY5-222" fmla="*/ 1095386 h 2876561"/>
                <a:gd name="connsiteX6-223" fmla="*/ 1999808 w 2347372"/>
                <a:gd name="connsiteY6-224" fmla="*/ 2428886 h 2876561"/>
                <a:gd name="connsiteX7-225" fmla="*/ 1971233 w 2347372"/>
                <a:gd name="connsiteY7-226" fmla="*/ 2733686 h 2876561"/>
                <a:gd name="connsiteX8-227" fmla="*/ 1885508 w 2347372"/>
                <a:gd name="connsiteY8-228" fmla="*/ 2876561 h 2876561"/>
                <a:gd name="connsiteX9-229" fmla="*/ 542483 w 2347372"/>
                <a:gd name="connsiteY9-230" fmla="*/ 2876561 h 2876561"/>
                <a:gd name="connsiteX0-231" fmla="*/ 461688 w 2266495"/>
                <a:gd name="connsiteY0-232" fmla="*/ 2876559 h 2876559"/>
                <a:gd name="connsiteX1-233" fmla="*/ 366438 w 2266495"/>
                <a:gd name="connsiteY1-234" fmla="*/ 2752734 h 2876559"/>
                <a:gd name="connsiteX2-235" fmla="*/ 337863 w 2266495"/>
                <a:gd name="connsiteY2-236" fmla="*/ 2438409 h 2876559"/>
                <a:gd name="connsiteX3-237" fmla="*/ 33063 w 2266495"/>
                <a:gd name="connsiteY3-238" fmla="*/ 1114434 h 2876559"/>
                <a:gd name="connsiteX4-239" fmla="*/ 1214163 w 2266495"/>
                <a:gd name="connsiteY4-240" fmla="*/ 9 h 2876559"/>
                <a:gd name="connsiteX5-241" fmla="*/ 2261913 w 2266495"/>
                <a:gd name="connsiteY5-242" fmla="*/ 1095384 h 2876559"/>
                <a:gd name="connsiteX6-243" fmla="*/ 1919013 w 2266495"/>
                <a:gd name="connsiteY6-244" fmla="*/ 2428884 h 2876559"/>
                <a:gd name="connsiteX7-245" fmla="*/ 1890438 w 2266495"/>
                <a:gd name="connsiteY7-246" fmla="*/ 2733684 h 2876559"/>
                <a:gd name="connsiteX8-247" fmla="*/ 1804713 w 2266495"/>
                <a:gd name="connsiteY8-248" fmla="*/ 2876559 h 2876559"/>
                <a:gd name="connsiteX9-249" fmla="*/ 461688 w 2266495"/>
                <a:gd name="connsiteY9-250" fmla="*/ 2876559 h 2876559"/>
                <a:gd name="connsiteX0-251" fmla="*/ 428657 w 2233464"/>
                <a:gd name="connsiteY0-252" fmla="*/ 2876559 h 2876559"/>
                <a:gd name="connsiteX1-253" fmla="*/ 333407 w 2233464"/>
                <a:gd name="connsiteY1-254" fmla="*/ 2752734 h 2876559"/>
                <a:gd name="connsiteX2-255" fmla="*/ 304832 w 2233464"/>
                <a:gd name="connsiteY2-256" fmla="*/ 2438409 h 2876559"/>
                <a:gd name="connsiteX3-257" fmla="*/ 32 w 2233464"/>
                <a:gd name="connsiteY3-258" fmla="*/ 1114434 h 2876559"/>
                <a:gd name="connsiteX4-259" fmla="*/ 1181132 w 2233464"/>
                <a:gd name="connsiteY4-260" fmla="*/ 9 h 2876559"/>
                <a:gd name="connsiteX5-261" fmla="*/ 2228882 w 2233464"/>
                <a:gd name="connsiteY5-262" fmla="*/ 1095384 h 2876559"/>
                <a:gd name="connsiteX6-263" fmla="*/ 1885982 w 2233464"/>
                <a:gd name="connsiteY6-264" fmla="*/ 2428884 h 2876559"/>
                <a:gd name="connsiteX7-265" fmla="*/ 1857407 w 2233464"/>
                <a:gd name="connsiteY7-266" fmla="*/ 2733684 h 2876559"/>
                <a:gd name="connsiteX8-267" fmla="*/ 1771682 w 2233464"/>
                <a:gd name="connsiteY8-268" fmla="*/ 2876559 h 2876559"/>
                <a:gd name="connsiteX9-269" fmla="*/ 428657 w 2233464"/>
                <a:gd name="connsiteY9-270" fmla="*/ 2876559 h 2876559"/>
                <a:gd name="connsiteX0-271" fmla="*/ 428657 w 2229008"/>
                <a:gd name="connsiteY0-272" fmla="*/ 2876560 h 2876560"/>
                <a:gd name="connsiteX1-273" fmla="*/ 333407 w 2229008"/>
                <a:gd name="connsiteY1-274" fmla="*/ 2752735 h 2876560"/>
                <a:gd name="connsiteX2-275" fmla="*/ 304832 w 2229008"/>
                <a:gd name="connsiteY2-276" fmla="*/ 2438410 h 2876560"/>
                <a:gd name="connsiteX3-277" fmla="*/ 32 w 2229008"/>
                <a:gd name="connsiteY3-278" fmla="*/ 1114435 h 2876560"/>
                <a:gd name="connsiteX4-279" fmla="*/ 1181132 w 2229008"/>
                <a:gd name="connsiteY4-280" fmla="*/ 10 h 2876560"/>
                <a:gd name="connsiteX5-281" fmla="*/ 2228882 w 2229008"/>
                <a:gd name="connsiteY5-282" fmla="*/ 1095385 h 2876560"/>
                <a:gd name="connsiteX6-283" fmla="*/ 1885982 w 2229008"/>
                <a:gd name="connsiteY6-284" fmla="*/ 2428885 h 2876560"/>
                <a:gd name="connsiteX7-285" fmla="*/ 1857407 w 2229008"/>
                <a:gd name="connsiteY7-286" fmla="*/ 2733685 h 2876560"/>
                <a:gd name="connsiteX8-287" fmla="*/ 1771682 w 2229008"/>
                <a:gd name="connsiteY8-288" fmla="*/ 2876560 h 2876560"/>
                <a:gd name="connsiteX9-289" fmla="*/ 428657 w 2229008"/>
                <a:gd name="connsiteY9-290" fmla="*/ 2876560 h 2876560"/>
                <a:gd name="connsiteX0-291" fmla="*/ 428657 w 2229008"/>
                <a:gd name="connsiteY0-292" fmla="*/ 2876560 h 2876560"/>
                <a:gd name="connsiteX1-293" fmla="*/ 333407 w 2229008"/>
                <a:gd name="connsiteY1-294" fmla="*/ 2752735 h 2876560"/>
                <a:gd name="connsiteX2-295" fmla="*/ 304832 w 2229008"/>
                <a:gd name="connsiteY2-296" fmla="*/ 2438410 h 2876560"/>
                <a:gd name="connsiteX3-297" fmla="*/ 32 w 2229008"/>
                <a:gd name="connsiteY3-298" fmla="*/ 1114435 h 2876560"/>
                <a:gd name="connsiteX4-299" fmla="*/ 1181132 w 2229008"/>
                <a:gd name="connsiteY4-300" fmla="*/ 10 h 2876560"/>
                <a:gd name="connsiteX5-301" fmla="*/ 2228882 w 2229008"/>
                <a:gd name="connsiteY5-302" fmla="*/ 1095385 h 2876560"/>
                <a:gd name="connsiteX6-303" fmla="*/ 1885982 w 2229008"/>
                <a:gd name="connsiteY6-304" fmla="*/ 2428885 h 2876560"/>
                <a:gd name="connsiteX7-305" fmla="*/ 1857407 w 2229008"/>
                <a:gd name="connsiteY7-306" fmla="*/ 2733685 h 2876560"/>
                <a:gd name="connsiteX8-307" fmla="*/ 1771682 w 2229008"/>
                <a:gd name="connsiteY8-308" fmla="*/ 2876560 h 2876560"/>
                <a:gd name="connsiteX9-309" fmla="*/ 428657 w 2229008"/>
                <a:gd name="connsiteY9-310" fmla="*/ 2876560 h 2876560"/>
                <a:gd name="connsiteX0-311" fmla="*/ 638207 w 2229008"/>
                <a:gd name="connsiteY0-312" fmla="*/ 2876560 h 2876560"/>
                <a:gd name="connsiteX1-313" fmla="*/ 333407 w 2229008"/>
                <a:gd name="connsiteY1-314" fmla="*/ 2752735 h 2876560"/>
                <a:gd name="connsiteX2-315" fmla="*/ 304832 w 2229008"/>
                <a:gd name="connsiteY2-316" fmla="*/ 2438410 h 2876560"/>
                <a:gd name="connsiteX3-317" fmla="*/ 32 w 2229008"/>
                <a:gd name="connsiteY3-318" fmla="*/ 1114435 h 2876560"/>
                <a:gd name="connsiteX4-319" fmla="*/ 1181132 w 2229008"/>
                <a:gd name="connsiteY4-320" fmla="*/ 10 h 2876560"/>
                <a:gd name="connsiteX5-321" fmla="*/ 2228882 w 2229008"/>
                <a:gd name="connsiteY5-322" fmla="*/ 1095385 h 2876560"/>
                <a:gd name="connsiteX6-323" fmla="*/ 1885982 w 2229008"/>
                <a:gd name="connsiteY6-324" fmla="*/ 2428885 h 2876560"/>
                <a:gd name="connsiteX7-325" fmla="*/ 1857407 w 2229008"/>
                <a:gd name="connsiteY7-326" fmla="*/ 2733685 h 2876560"/>
                <a:gd name="connsiteX8-327" fmla="*/ 1771682 w 2229008"/>
                <a:gd name="connsiteY8-328" fmla="*/ 2876560 h 2876560"/>
                <a:gd name="connsiteX9-329" fmla="*/ 638207 w 2229008"/>
                <a:gd name="connsiteY9-330" fmla="*/ 2876560 h 2876560"/>
                <a:gd name="connsiteX0-331" fmla="*/ 638207 w 2229008"/>
                <a:gd name="connsiteY0-332" fmla="*/ 2876560 h 2876560"/>
                <a:gd name="connsiteX1-333" fmla="*/ 333407 w 2229008"/>
                <a:gd name="connsiteY1-334" fmla="*/ 2752735 h 2876560"/>
                <a:gd name="connsiteX2-335" fmla="*/ 304832 w 2229008"/>
                <a:gd name="connsiteY2-336" fmla="*/ 2438410 h 2876560"/>
                <a:gd name="connsiteX3-337" fmla="*/ 32 w 2229008"/>
                <a:gd name="connsiteY3-338" fmla="*/ 1114435 h 2876560"/>
                <a:gd name="connsiteX4-339" fmla="*/ 1181132 w 2229008"/>
                <a:gd name="connsiteY4-340" fmla="*/ 10 h 2876560"/>
                <a:gd name="connsiteX5-341" fmla="*/ 2228882 w 2229008"/>
                <a:gd name="connsiteY5-342" fmla="*/ 1095385 h 2876560"/>
                <a:gd name="connsiteX6-343" fmla="*/ 1885982 w 2229008"/>
                <a:gd name="connsiteY6-344" fmla="*/ 2428885 h 2876560"/>
                <a:gd name="connsiteX7-345" fmla="*/ 1857407 w 2229008"/>
                <a:gd name="connsiteY7-346" fmla="*/ 2733685 h 2876560"/>
                <a:gd name="connsiteX8-347" fmla="*/ 1571657 w 2229008"/>
                <a:gd name="connsiteY8-348" fmla="*/ 2876560 h 2876560"/>
                <a:gd name="connsiteX9-349" fmla="*/ 638207 w 2229008"/>
                <a:gd name="connsiteY9-350" fmla="*/ 2876560 h 2876560"/>
                <a:gd name="connsiteX0-351" fmla="*/ 638207 w 2229008"/>
                <a:gd name="connsiteY0-352" fmla="*/ 2876560 h 2876560"/>
                <a:gd name="connsiteX1-353" fmla="*/ 333407 w 2229008"/>
                <a:gd name="connsiteY1-354" fmla="*/ 2752735 h 2876560"/>
                <a:gd name="connsiteX2-355" fmla="*/ 304832 w 2229008"/>
                <a:gd name="connsiteY2-356" fmla="*/ 2438410 h 2876560"/>
                <a:gd name="connsiteX3-357" fmla="*/ 32 w 2229008"/>
                <a:gd name="connsiteY3-358" fmla="*/ 1114435 h 2876560"/>
                <a:gd name="connsiteX4-359" fmla="*/ 1181132 w 2229008"/>
                <a:gd name="connsiteY4-360" fmla="*/ 10 h 2876560"/>
                <a:gd name="connsiteX5-361" fmla="*/ 2228882 w 2229008"/>
                <a:gd name="connsiteY5-362" fmla="*/ 1095385 h 2876560"/>
                <a:gd name="connsiteX6-363" fmla="*/ 1885982 w 2229008"/>
                <a:gd name="connsiteY6-364" fmla="*/ 2428885 h 2876560"/>
                <a:gd name="connsiteX7-365" fmla="*/ 1685957 w 2229008"/>
                <a:gd name="connsiteY7-366" fmla="*/ 2762260 h 2876560"/>
                <a:gd name="connsiteX8-367" fmla="*/ 1571657 w 2229008"/>
                <a:gd name="connsiteY8-368" fmla="*/ 2876560 h 2876560"/>
                <a:gd name="connsiteX9-369" fmla="*/ 638207 w 2229008"/>
                <a:gd name="connsiteY9-370" fmla="*/ 2876560 h 2876560"/>
                <a:gd name="connsiteX0-371" fmla="*/ 638207 w 2229008"/>
                <a:gd name="connsiteY0-372" fmla="*/ 2876560 h 2876560"/>
                <a:gd name="connsiteX1-373" fmla="*/ 495332 w 2229008"/>
                <a:gd name="connsiteY1-374" fmla="*/ 2828935 h 2876560"/>
                <a:gd name="connsiteX2-375" fmla="*/ 304832 w 2229008"/>
                <a:gd name="connsiteY2-376" fmla="*/ 2438410 h 2876560"/>
                <a:gd name="connsiteX3-377" fmla="*/ 32 w 2229008"/>
                <a:gd name="connsiteY3-378" fmla="*/ 1114435 h 2876560"/>
                <a:gd name="connsiteX4-379" fmla="*/ 1181132 w 2229008"/>
                <a:gd name="connsiteY4-380" fmla="*/ 10 h 2876560"/>
                <a:gd name="connsiteX5-381" fmla="*/ 2228882 w 2229008"/>
                <a:gd name="connsiteY5-382" fmla="*/ 1095385 h 2876560"/>
                <a:gd name="connsiteX6-383" fmla="*/ 1885982 w 2229008"/>
                <a:gd name="connsiteY6-384" fmla="*/ 2428885 h 2876560"/>
                <a:gd name="connsiteX7-385" fmla="*/ 1685957 w 2229008"/>
                <a:gd name="connsiteY7-386" fmla="*/ 2762260 h 2876560"/>
                <a:gd name="connsiteX8-387" fmla="*/ 1571657 w 2229008"/>
                <a:gd name="connsiteY8-388" fmla="*/ 2876560 h 2876560"/>
                <a:gd name="connsiteX9-389" fmla="*/ 638207 w 2229008"/>
                <a:gd name="connsiteY9-390" fmla="*/ 2876560 h 2876560"/>
                <a:gd name="connsiteX0-391" fmla="*/ 663894 w 2254695"/>
                <a:gd name="connsiteY0-392" fmla="*/ 2876560 h 2876560"/>
                <a:gd name="connsiteX1-393" fmla="*/ 521019 w 2254695"/>
                <a:gd name="connsiteY1-394" fmla="*/ 2828935 h 2876560"/>
                <a:gd name="connsiteX2-395" fmla="*/ 397194 w 2254695"/>
                <a:gd name="connsiteY2-396" fmla="*/ 2428885 h 2876560"/>
                <a:gd name="connsiteX3-397" fmla="*/ 25719 w 2254695"/>
                <a:gd name="connsiteY3-398" fmla="*/ 1114435 h 2876560"/>
                <a:gd name="connsiteX4-399" fmla="*/ 1206819 w 2254695"/>
                <a:gd name="connsiteY4-400" fmla="*/ 10 h 2876560"/>
                <a:gd name="connsiteX5-401" fmla="*/ 2254569 w 2254695"/>
                <a:gd name="connsiteY5-402" fmla="*/ 1095385 h 2876560"/>
                <a:gd name="connsiteX6-403" fmla="*/ 1911669 w 2254695"/>
                <a:gd name="connsiteY6-404" fmla="*/ 2428885 h 2876560"/>
                <a:gd name="connsiteX7-405" fmla="*/ 1711644 w 2254695"/>
                <a:gd name="connsiteY7-406" fmla="*/ 2762260 h 2876560"/>
                <a:gd name="connsiteX8-407" fmla="*/ 1597344 w 2254695"/>
                <a:gd name="connsiteY8-408" fmla="*/ 2876560 h 2876560"/>
                <a:gd name="connsiteX9-409" fmla="*/ 663894 w 2254695"/>
                <a:gd name="connsiteY9-410" fmla="*/ 2876560 h 2876560"/>
                <a:gd name="connsiteX0-411" fmla="*/ 638464 w 2229265"/>
                <a:gd name="connsiteY0-412" fmla="*/ 2876560 h 2876560"/>
                <a:gd name="connsiteX1-413" fmla="*/ 495589 w 2229265"/>
                <a:gd name="connsiteY1-414" fmla="*/ 2828935 h 2876560"/>
                <a:gd name="connsiteX2-415" fmla="*/ 371764 w 2229265"/>
                <a:gd name="connsiteY2-416" fmla="*/ 2428885 h 2876560"/>
                <a:gd name="connsiteX3-417" fmla="*/ 289 w 2229265"/>
                <a:gd name="connsiteY3-418" fmla="*/ 1114435 h 2876560"/>
                <a:gd name="connsiteX4-419" fmla="*/ 1181389 w 2229265"/>
                <a:gd name="connsiteY4-420" fmla="*/ 10 h 2876560"/>
                <a:gd name="connsiteX5-421" fmla="*/ 2229139 w 2229265"/>
                <a:gd name="connsiteY5-422" fmla="*/ 1095385 h 2876560"/>
                <a:gd name="connsiteX6-423" fmla="*/ 1886239 w 2229265"/>
                <a:gd name="connsiteY6-424" fmla="*/ 2428885 h 2876560"/>
                <a:gd name="connsiteX7-425" fmla="*/ 1686214 w 2229265"/>
                <a:gd name="connsiteY7-426" fmla="*/ 2762260 h 2876560"/>
                <a:gd name="connsiteX8-427" fmla="*/ 1571914 w 2229265"/>
                <a:gd name="connsiteY8-428" fmla="*/ 2876560 h 2876560"/>
                <a:gd name="connsiteX9-429" fmla="*/ 638464 w 2229265"/>
                <a:gd name="connsiteY9-430" fmla="*/ 2876560 h 2876560"/>
                <a:gd name="connsiteX0-431" fmla="*/ 590890 w 2181691"/>
                <a:gd name="connsiteY0-432" fmla="*/ 2876572 h 2876572"/>
                <a:gd name="connsiteX1-433" fmla="*/ 448015 w 2181691"/>
                <a:gd name="connsiteY1-434" fmla="*/ 2828947 h 2876572"/>
                <a:gd name="connsiteX2-435" fmla="*/ 324190 w 2181691"/>
                <a:gd name="connsiteY2-436" fmla="*/ 2428897 h 2876572"/>
                <a:gd name="connsiteX3-437" fmla="*/ 340 w 2181691"/>
                <a:gd name="connsiteY3-438" fmla="*/ 1123972 h 2876572"/>
                <a:gd name="connsiteX4-439" fmla="*/ 1133815 w 2181691"/>
                <a:gd name="connsiteY4-440" fmla="*/ 22 h 2876572"/>
                <a:gd name="connsiteX5-441" fmla="*/ 2181565 w 2181691"/>
                <a:gd name="connsiteY5-442" fmla="*/ 1095397 h 2876572"/>
                <a:gd name="connsiteX6-443" fmla="*/ 1838665 w 2181691"/>
                <a:gd name="connsiteY6-444" fmla="*/ 2428897 h 2876572"/>
                <a:gd name="connsiteX7-445" fmla="*/ 1638640 w 2181691"/>
                <a:gd name="connsiteY7-446" fmla="*/ 2762272 h 2876572"/>
                <a:gd name="connsiteX8-447" fmla="*/ 1524340 w 2181691"/>
                <a:gd name="connsiteY8-448" fmla="*/ 2876572 h 2876572"/>
                <a:gd name="connsiteX9-449" fmla="*/ 590890 w 2181691"/>
                <a:gd name="connsiteY9-450" fmla="*/ 2876572 h 2876572"/>
                <a:gd name="connsiteX0-451" fmla="*/ 590890 w 2181691"/>
                <a:gd name="connsiteY0-452" fmla="*/ 2876572 h 2876572"/>
                <a:gd name="connsiteX1-453" fmla="*/ 448015 w 2181691"/>
                <a:gd name="connsiteY1-454" fmla="*/ 2828947 h 2876572"/>
                <a:gd name="connsiteX2-455" fmla="*/ 324190 w 2181691"/>
                <a:gd name="connsiteY2-456" fmla="*/ 2428897 h 2876572"/>
                <a:gd name="connsiteX3-457" fmla="*/ 340 w 2181691"/>
                <a:gd name="connsiteY3-458" fmla="*/ 1123972 h 2876572"/>
                <a:gd name="connsiteX4-459" fmla="*/ 1133815 w 2181691"/>
                <a:gd name="connsiteY4-460" fmla="*/ 22 h 2876572"/>
                <a:gd name="connsiteX5-461" fmla="*/ 2181565 w 2181691"/>
                <a:gd name="connsiteY5-462" fmla="*/ 1095397 h 2876572"/>
                <a:gd name="connsiteX6-463" fmla="*/ 1838665 w 2181691"/>
                <a:gd name="connsiteY6-464" fmla="*/ 2428897 h 2876572"/>
                <a:gd name="connsiteX7-465" fmla="*/ 1638640 w 2181691"/>
                <a:gd name="connsiteY7-466" fmla="*/ 2762272 h 2876572"/>
                <a:gd name="connsiteX8-467" fmla="*/ 1524340 w 2181691"/>
                <a:gd name="connsiteY8-468" fmla="*/ 2876572 h 2876572"/>
                <a:gd name="connsiteX9-469" fmla="*/ 590890 w 2181691"/>
                <a:gd name="connsiteY9-470" fmla="*/ 2876572 h 2876572"/>
                <a:gd name="connsiteX0-471" fmla="*/ 809965 w 2181691"/>
                <a:gd name="connsiteY0-472" fmla="*/ 2876572 h 2876572"/>
                <a:gd name="connsiteX1-473" fmla="*/ 448015 w 2181691"/>
                <a:gd name="connsiteY1-474" fmla="*/ 2828947 h 2876572"/>
                <a:gd name="connsiteX2-475" fmla="*/ 324190 w 2181691"/>
                <a:gd name="connsiteY2-476" fmla="*/ 2428897 h 2876572"/>
                <a:gd name="connsiteX3-477" fmla="*/ 340 w 2181691"/>
                <a:gd name="connsiteY3-478" fmla="*/ 1123972 h 2876572"/>
                <a:gd name="connsiteX4-479" fmla="*/ 1133815 w 2181691"/>
                <a:gd name="connsiteY4-480" fmla="*/ 22 h 2876572"/>
                <a:gd name="connsiteX5-481" fmla="*/ 2181565 w 2181691"/>
                <a:gd name="connsiteY5-482" fmla="*/ 1095397 h 2876572"/>
                <a:gd name="connsiteX6-483" fmla="*/ 1838665 w 2181691"/>
                <a:gd name="connsiteY6-484" fmla="*/ 2428897 h 2876572"/>
                <a:gd name="connsiteX7-485" fmla="*/ 1638640 w 2181691"/>
                <a:gd name="connsiteY7-486" fmla="*/ 2762272 h 2876572"/>
                <a:gd name="connsiteX8-487" fmla="*/ 1524340 w 2181691"/>
                <a:gd name="connsiteY8-488" fmla="*/ 2876572 h 2876572"/>
                <a:gd name="connsiteX9-489" fmla="*/ 809965 w 2181691"/>
                <a:gd name="connsiteY9-490" fmla="*/ 2876572 h 2876572"/>
                <a:gd name="connsiteX0-491" fmla="*/ 809965 w 2181691"/>
                <a:gd name="connsiteY0-492" fmla="*/ 2876572 h 2876572"/>
                <a:gd name="connsiteX1-493" fmla="*/ 448015 w 2181691"/>
                <a:gd name="connsiteY1-494" fmla="*/ 2828947 h 2876572"/>
                <a:gd name="connsiteX2-495" fmla="*/ 324190 w 2181691"/>
                <a:gd name="connsiteY2-496" fmla="*/ 2428897 h 2876572"/>
                <a:gd name="connsiteX3-497" fmla="*/ 340 w 2181691"/>
                <a:gd name="connsiteY3-498" fmla="*/ 1123972 h 2876572"/>
                <a:gd name="connsiteX4-499" fmla="*/ 1133815 w 2181691"/>
                <a:gd name="connsiteY4-500" fmla="*/ 22 h 2876572"/>
                <a:gd name="connsiteX5-501" fmla="*/ 2181565 w 2181691"/>
                <a:gd name="connsiteY5-502" fmla="*/ 1095397 h 2876572"/>
                <a:gd name="connsiteX6-503" fmla="*/ 1838665 w 2181691"/>
                <a:gd name="connsiteY6-504" fmla="*/ 2428897 h 2876572"/>
                <a:gd name="connsiteX7-505" fmla="*/ 1638640 w 2181691"/>
                <a:gd name="connsiteY7-506" fmla="*/ 2762272 h 2876572"/>
                <a:gd name="connsiteX8-507" fmla="*/ 1390990 w 2181691"/>
                <a:gd name="connsiteY8-508" fmla="*/ 2876572 h 2876572"/>
                <a:gd name="connsiteX9-509" fmla="*/ 809965 w 2181691"/>
                <a:gd name="connsiteY9-510" fmla="*/ 2876572 h 2876572"/>
                <a:gd name="connsiteX0-511" fmla="*/ 714715 w 2181691"/>
                <a:gd name="connsiteY0-512" fmla="*/ 2876572 h 2876572"/>
                <a:gd name="connsiteX1-513" fmla="*/ 448015 w 2181691"/>
                <a:gd name="connsiteY1-514" fmla="*/ 2828947 h 2876572"/>
                <a:gd name="connsiteX2-515" fmla="*/ 324190 w 2181691"/>
                <a:gd name="connsiteY2-516" fmla="*/ 2428897 h 2876572"/>
                <a:gd name="connsiteX3-517" fmla="*/ 340 w 2181691"/>
                <a:gd name="connsiteY3-518" fmla="*/ 1123972 h 2876572"/>
                <a:gd name="connsiteX4-519" fmla="*/ 1133815 w 2181691"/>
                <a:gd name="connsiteY4-520" fmla="*/ 22 h 2876572"/>
                <a:gd name="connsiteX5-521" fmla="*/ 2181565 w 2181691"/>
                <a:gd name="connsiteY5-522" fmla="*/ 1095397 h 2876572"/>
                <a:gd name="connsiteX6-523" fmla="*/ 1838665 w 2181691"/>
                <a:gd name="connsiteY6-524" fmla="*/ 2428897 h 2876572"/>
                <a:gd name="connsiteX7-525" fmla="*/ 1638640 w 2181691"/>
                <a:gd name="connsiteY7-526" fmla="*/ 2762272 h 2876572"/>
                <a:gd name="connsiteX8-527" fmla="*/ 1390990 w 2181691"/>
                <a:gd name="connsiteY8-528" fmla="*/ 2876572 h 2876572"/>
                <a:gd name="connsiteX9-529" fmla="*/ 714715 w 2181691"/>
                <a:gd name="connsiteY9-530" fmla="*/ 2876572 h 2876572"/>
                <a:gd name="connsiteX0-531" fmla="*/ 1238366 w 2705342"/>
                <a:gd name="connsiteY0-532" fmla="*/ 2882562 h 2882562"/>
                <a:gd name="connsiteX1-533" fmla="*/ 971666 w 2705342"/>
                <a:gd name="connsiteY1-534" fmla="*/ 2834937 h 2882562"/>
                <a:gd name="connsiteX2-535" fmla="*/ 847841 w 2705342"/>
                <a:gd name="connsiteY2-536" fmla="*/ 2434887 h 2882562"/>
                <a:gd name="connsiteX3-537" fmla="*/ 116 w 2705342"/>
                <a:gd name="connsiteY3-538" fmla="*/ 1606212 h 2882562"/>
                <a:gd name="connsiteX4-539" fmla="*/ 1657466 w 2705342"/>
                <a:gd name="connsiteY4-540" fmla="*/ 6012 h 2882562"/>
                <a:gd name="connsiteX5-541" fmla="*/ 2705216 w 2705342"/>
                <a:gd name="connsiteY5-542" fmla="*/ 1101387 h 2882562"/>
                <a:gd name="connsiteX6-543" fmla="*/ 2362316 w 2705342"/>
                <a:gd name="connsiteY6-544" fmla="*/ 2434887 h 2882562"/>
                <a:gd name="connsiteX7-545" fmla="*/ 2162291 w 2705342"/>
                <a:gd name="connsiteY7-546" fmla="*/ 2768262 h 2882562"/>
                <a:gd name="connsiteX8-547" fmla="*/ 1914641 w 2705342"/>
                <a:gd name="connsiteY8-548" fmla="*/ 2882562 h 2882562"/>
                <a:gd name="connsiteX9-549" fmla="*/ 1238366 w 2705342"/>
                <a:gd name="connsiteY9-550" fmla="*/ 2882562 h 2882562"/>
                <a:gd name="connsiteX0-551" fmla="*/ 1238366 w 3181508"/>
                <a:gd name="connsiteY0-552" fmla="*/ 2876575 h 2876575"/>
                <a:gd name="connsiteX1-553" fmla="*/ 971666 w 3181508"/>
                <a:gd name="connsiteY1-554" fmla="*/ 2828950 h 2876575"/>
                <a:gd name="connsiteX2-555" fmla="*/ 847841 w 3181508"/>
                <a:gd name="connsiteY2-556" fmla="*/ 2428900 h 2876575"/>
                <a:gd name="connsiteX3-557" fmla="*/ 116 w 3181508"/>
                <a:gd name="connsiteY3-558" fmla="*/ 1600225 h 2876575"/>
                <a:gd name="connsiteX4-559" fmla="*/ 1657466 w 3181508"/>
                <a:gd name="connsiteY4-560" fmla="*/ 25 h 2876575"/>
                <a:gd name="connsiteX5-561" fmla="*/ 3181466 w 3181508"/>
                <a:gd name="connsiteY5-562" fmla="*/ 1562125 h 2876575"/>
                <a:gd name="connsiteX6-563" fmla="*/ 2362316 w 3181508"/>
                <a:gd name="connsiteY6-564" fmla="*/ 2428900 h 2876575"/>
                <a:gd name="connsiteX7-565" fmla="*/ 2162291 w 3181508"/>
                <a:gd name="connsiteY7-566" fmla="*/ 2762275 h 2876575"/>
                <a:gd name="connsiteX8-567" fmla="*/ 1914641 w 3181508"/>
                <a:gd name="connsiteY8-568" fmla="*/ 2876575 h 2876575"/>
                <a:gd name="connsiteX9-569" fmla="*/ 1238366 w 3181508"/>
                <a:gd name="connsiteY9-570" fmla="*/ 2876575 h 2876575"/>
                <a:gd name="connsiteX0-571" fmla="*/ 1249118 w 3206549"/>
                <a:gd name="connsiteY0-572" fmla="*/ 2876575 h 2876575"/>
                <a:gd name="connsiteX1-573" fmla="*/ 982418 w 3206549"/>
                <a:gd name="connsiteY1-574" fmla="*/ 2828950 h 2876575"/>
                <a:gd name="connsiteX2-575" fmla="*/ 858593 w 3206549"/>
                <a:gd name="connsiteY2-576" fmla="*/ 2428900 h 2876575"/>
                <a:gd name="connsiteX3-577" fmla="*/ 10868 w 3206549"/>
                <a:gd name="connsiteY3-578" fmla="*/ 1600225 h 2876575"/>
                <a:gd name="connsiteX4-579" fmla="*/ 1572968 w 3206549"/>
                <a:gd name="connsiteY4-580" fmla="*/ 25 h 2876575"/>
                <a:gd name="connsiteX5-581" fmla="*/ 3192218 w 3206549"/>
                <a:gd name="connsiteY5-582" fmla="*/ 1562125 h 2876575"/>
                <a:gd name="connsiteX6-583" fmla="*/ 2373068 w 3206549"/>
                <a:gd name="connsiteY6-584" fmla="*/ 2428900 h 2876575"/>
                <a:gd name="connsiteX7-585" fmla="*/ 2173043 w 3206549"/>
                <a:gd name="connsiteY7-586" fmla="*/ 2762275 h 2876575"/>
                <a:gd name="connsiteX8-587" fmla="*/ 1925393 w 3206549"/>
                <a:gd name="connsiteY8-588" fmla="*/ 2876575 h 2876575"/>
                <a:gd name="connsiteX9-589" fmla="*/ 1249118 w 3206549"/>
                <a:gd name="connsiteY9-590" fmla="*/ 2876575 h 2876575"/>
                <a:gd name="connsiteX0-591" fmla="*/ 1274620 w 3232051"/>
                <a:gd name="connsiteY0-592" fmla="*/ 2876575 h 2914675"/>
                <a:gd name="connsiteX1-593" fmla="*/ 1007920 w 3232051"/>
                <a:gd name="connsiteY1-594" fmla="*/ 2828950 h 2914675"/>
                <a:gd name="connsiteX2-595" fmla="*/ 493570 w 3232051"/>
                <a:gd name="connsiteY2-596" fmla="*/ 2914675 h 2914675"/>
                <a:gd name="connsiteX3-597" fmla="*/ 36370 w 3232051"/>
                <a:gd name="connsiteY3-598" fmla="*/ 1600225 h 2914675"/>
                <a:gd name="connsiteX4-599" fmla="*/ 1598470 w 3232051"/>
                <a:gd name="connsiteY4-600" fmla="*/ 25 h 2914675"/>
                <a:gd name="connsiteX5-601" fmla="*/ 3217720 w 3232051"/>
                <a:gd name="connsiteY5-602" fmla="*/ 1562125 h 2914675"/>
                <a:gd name="connsiteX6-603" fmla="*/ 2398570 w 3232051"/>
                <a:gd name="connsiteY6-604" fmla="*/ 2428900 h 2914675"/>
                <a:gd name="connsiteX7-605" fmla="*/ 2198545 w 3232051"/>
                <a:gd name="connsiteY7-606" fmla="*/ 2762275 h 2914675"/>
                <a:gd name="connsiteX8-607" fmla="*/ 1950895 w 3232051"/>
                <a:gd name="connsiteY8-608" fmla="*/ 2876575 h 2914675"/>
                <a:gd name="connsiteX9-609" fmla="*/ 1274620 w 3232051"/>
                <a:gd name="connsiteY9-610" fmla="*/ 2876575 h 2914675"/>
                <a:gd name="connsiteX0-611" fmla="*/ 1274620 w 3232051"/>
                <a:gd name="connsiteY0-612" fmla="*/ 2876575 h 4372000"/>
                <a:gd name="connsiteX1-613" fmla="*/ 1007920 w 3232051"/>
                <a:gd name="connsiteY1-614" fmla="*/ 4372000 h 4372000"/>
                <a:gd name="connsiteX2-615" fmla="*/ 493570 w 3232051"/>
                <a:gd name="connsiteY2-616" fmla="*/ 2914675 h 4372000"/>
                <a:gd name="connsiteX3-617" fmla="*/ 36370 w 3232051"/>
                <a:gd name="connsiteY3-618" fmla="*/ 1600225 h 4372000"/>
                <a:gd name="connsiteX4-619" fmla="*/ 1598470 w 3232051"/>
                <a:gd name="connsiteY4-620" fmla="*/ 25 h 4372000"/>
                <a:gd name="connsiteX5-621" fmla="*/ 3217720 w 3232051"/>
                <a:gd name="connsiteY5-622" fmla="*/ 1562125 h 4372000"/>
                <a:gd name="connsiteX6-623" fmla="*/ 2398570 w 3232051"/>
                <a:gd name="connsiteY6-624" fmla="*/ 2428900 h 4372000"/>
                <a:gd name="connsiteX7-625" fmla="*/ 2198545 w 3232051"/>
                <a:gd name="connsiteY7-626" fmla="*/ 2762275 h 4372000"/>
                <a:gd name="connsiteX8-627" fmla="*/ 1950895 w 3232051"/>
                <a:gd name="connsiteY8-628" fmla="*/ 2876575 h 4372000"/>
                <a:gd name="connsiteX9-629" fmla="*/ 1274620 w 3232051"/>
                <a:gd name="connsiteY9-630" fmla="*/ 2876575 h 4372000"/>
                <a:gd name="connsiteX0-631" fmla="*/ 1274620 w 3232051"/>
                <a:gd name="connsiteY0-632" fmla="*/ 2876575 h 4486300"/>
                <a:gd name="connsiteX1-633" fmla="*/ 903145 w 3232051"/>
                <a:gd name="connsiteY1-634" fmla="*/ 4486300 h 4486300"/>
                <a:gd name="connsiteX2-635" fmla="*/ 493570 w 3232051"/>
                <a:gd name="connsiteY2-636" fmla="*/ 2914675 h 4486300"/>
                <a:gd name="connsiteX3-637" fmla="*/ 36370 w 3232051"/>
                <a:gd name="connsiteY3-638" fmla="*/ 1600225 h 4486300"/>
                <a:gd name="connsiteX4-639" fmla="*/ 1598470 w 3232051"/>
                <a:gd name="connsiteY4-640" fmla="*/ 25 h 4486300"/>
                <a:gd name="connsiteX5-641" fmla="*/ 3217720 w 3232051"/>
                <a:gd name="connsiteY5-642" fmla="*/ 1562125 h 4486300"/>
                <a:gd name="connsiteX6-643" fmla="*/ 2398570 w 3232051"/>
                <a:gd name="connsiteY6-644" fmla="*/ 2428900 h 4486300"/>
                <a:gd name="connsiteX7-645" fmla="*/ 2198545 w 3232051"/>
                <a:gd name="connsiteY7-646" fmla="*/ 2762275 h 4486300"/>
                <a:gd name="connsiteX8-647" fmla="*/ 1950895 w 3232051"/>
                <a:gd name="connsiteY8-648" fmla="*/ 2876575 h 4486300"/>
                <a:gd name="connsiteX9-649" fmla="*/ 1274620 w 3232051"/>
                <a:gd name="connsiteY9-650" fmla="*/ 2876575 h 4486300"/>
                <a:gd name="connsiteX0-651" fmla="*/ 2265220 w 3232051"/>
                <a:gd name="connsiteY0-652" fmla="*/ 4495825 h 4495825"/>
                <a:gd name="connsiteX1-653" fmla="*/ 903145 w 3232051"/>
                <a:gd name="connsiteY1-654" fmla="*/ 4486300 h 4495825"/>
                <a:gd name="connsiteX2-655" fmla="*/ 493570 w 3232051"/>
                <a:gd name="connsiteY2-656" fmla="*/ 2914675 h 4495825"/>
                <a:gd name="connsiteX3-657" fmla="*/ 36370 w 3232051"/>
                <a:gd name="connsiteY3-658" fmla="*/ 1600225 h 4495825"/>
                <a:gd name="connsiteX4-659" fmla="*/ 1598470 w 3232051"/>
                <a:gd name="connsiteY4-660" fmla="*/ 25 h 4495825"/>
                <a:gd name="connsiteX5-661" fmla="*/ 3217720 w 3232051"/>
                <a:gd name="connsiteY5-662" fmla="*/ 1562125 h 4495825"/>
                <a:gd name="connsiteX6-663" fmla="*/ 2398570 w 3232051"/>
                <a:gd name="connsiteY6-664" fmla="*/ 2428900 h 4495825"/>
                <a:gd name="connsiteX7-665" fmla="*/ 2198545 w 3232051"/>
                <a:gd name="connsiteY7-666" fmla="*/ 2762275 h 4495825"/>
                <a:gd name="connsiteX8-667" fmla="*/ 1950895 w 3232051"/>
                <a:gd name="connsiteY8-668" fmla="*/ 2876575 h 4495825"/>
                <a:gd name="connsiteX9-669" fmla="*/ 2265220 w 3232051"/>
                <a:gd name="connsiteY9-670" fmla="*/ 4495825 h 4495825"/>
                <a:gd name="connsiteX0-671" fmla="*/ 2265220 w 3232051"/>
                <a:gd name="connsiteY0-672" fmla="*/ 4495825 h 4495825"/>
                <a:gd name="connsiteX1-673" fmla="*/ 903145 w 3232051"/>
                <a:gd name="connsiteY1-674" fmla="*/ 4486300 h 4495825"/>
                <a:gd name="connsiteX2-675" fmla="*/ 493570 w 3232051"/>
                <a:gd name="connsiteY2-676" fmla="*/ 2914675 h 4495825"/>
                <a:gd name="connsiteX3-677" fmla="*/ 36370 w 3232051"/>
                <a:gd name="connsiteY3-678" fmla="*/ 1600225 h 4495825"/>
                <a:gd name="connsiteX4-679" fmla="*/ 1598470 w 3232051"/>
                <a:gd name="connsiteY4-680" fmla="*/ 25 h 4495825"/>
                <a:gd name="connsiteX5-681" fmla="*/ 3217720 w 3232051"/>
                <a:gd name="connsiteY5-682" fmla="*/ 1562125 h 4495825"/>
                <a:gd name="connsiteX6-683" fmla="*/ 2398570 w 3232051"/>
                <a:gd name="connsiteY6-684" fmla="*/ 2428900 h 4495825"/>
                <a:gd name="connsiteX7-685" fmla="*/ 2198545 w 3232051"/>
                <a:gd name="connsiteY7-686" fmla="*/ 2762275 h 4495825"/>
                <a:gd name="connsiteX8-687" fmla="*/ 2741470 w 3232051"/>
                <a:gd name="connsiteY8-688" fmla="*/ 2971825 h 4495825"/>
                <a:gd name="connsiteX9-689" fmla="*/ 2265220 w 3232051"/>
                <a:gd name="connsiteY9-690" fmla="*/ 4495825 h 4495825"/>
                <a:gd name="connsiteX0-691" fmla="*/ 2265220 w 3232051"/>
                <a:gd name="connsiteY0-692" fmla="*/ 4495825 h 4495825"/>
                <a:gd name="connsiteX1-693" fmla="*/ 903145 w 3232051"/>
                <a:gd name="connsiteY1-694" fmla="*/ 4486300 h 4495825"/>
                <a:gd name="connsiteX2-695" fmla="*/ 493570 w 3232051"/>
                <a:gd name="connsiteY2-696" fmla="*/ 2914675 h 4495825"/>
                <a:gd name="connsiteX3-697" fmla="*/ 36370 w 3232051"/>
                <a:gd name="connsiteY3-698" fmla="*/ 1600225 h 4495825"/>
                <a:gd name="connsiteX4-699" fmla="*/ 1598470 w 3232051"/>
                <a:gd name="connsiteY4-700" fmla="*/ 25 h 4495825"/>
                <a:gd name="connsiteX5-701" fmla="*/ 3217720 w 3232051"/>
                <a:gd name="connsiteY5-702" fmla="*/ 1562125 h 4495825"/>
                <a:gd name="connsiteX6-703" fmla="*/ 2398570 w 3232051"/>
                <a:gd name="connsiteY6-704" fmla="*/ 2428900 h 4495825"/>
                <a:gd name="connsiteX7-705" fmla="*/ 2741470 w 3232051"/>
                <a:gd name="connsiteY7-706" fmla="*/ 2971825 h 4495825"/>
                <a:gd name="connsiteX8-707" fmla="*/ 2265220 w 3232051"/>
                <a:gd name="connsiteY8-708" fmla="*/ 4495825 h 4495825"/>
                <a:gd name="connsiteX0-709" fmla="*/ 2265220 w 3259860"/>
                <a:gd name="connsiteY0-710" fmla="*/ 4495828 h 4495828"/>
                <a:gd name="connsiteX1-711" fmla="*/ 903145 w 3259860"/>
                <a:gd name="connsiteY1-712" fmla="*/ 4486303 h 4495828"/>
                <a:gd name="connsiteX2-713" fmla="*/ 493570 w 3259860"/>
                <a:gd name="connsiteY2-714" fmla="*/ 2914678 h 4495828"/>
                <a:gd name="connsiteX3-715" fmla="*/ 36370 w 3259860"/>
                <a:gd name="connsiteY3-716" fmla="*/ 1600228 h 4495828"/>
                <a:gd name="connsiteX4-717" fmla="*/ 1598470 w 3259860"/>
                <a:gd name="connsiteY4-718" fmla="*/ 28 h 4495828"/>
                <a:gd name="connsiteX5-719" fmla="*/ 3217720 w 3259860"/>
                <a:gd name="connsiteY5-720" fmla="*/ 1562128 h 4495828"/>
                <a:gd name="connsiteX6-721" fmla="*/ 2741470 w 3259860"/>
                <a:gd name="connsiteY6-722" fmla="*/ 2971828 h 4495828"/>
                <a:gd name="connsiteX7-723" fmla="*/ 2265220 w 3259860"/>
                <a:gd name="connsiteY7-724" fmla="*/ 4495828 h 4495828"/>
                <a:gd name="connsiteX0-725" fmla="*/ 2265220 w 3259860"/>
                <a:gd name="connsiteY0-726" fmla="*/ 4495807 h 4495807"/>
                <a:gd name="connsiteX1-727" fmla="*/ 903145 w 3259860"/>
                <a:gd name="connsiteY1-728" fmla="*/ 4486282 h 4495807"/>
                <a:gd name="connsiteX2-729" fmla="*/ 493570 w 3259860"/>
                <a:gd name="connsiteY2-730" fmla="*/ 2914657 h 4495807"/>
                <a:gd name="connsiteX3-731" fmla="*/ 36370 w 3259860"/>
                <a:gd name="connsiteY3-732" fmla="*/ 1600207 h 4495807"/>
                <a:gd name="connsiteX4-733" fmla="*/ 1598470 w 3259860"/>
                <a:gd name="connsiteY4-734" fmla="*/ 7 h 4495807"/>
                <a:gd name="connsiteX5-735" fmla="*/ 3217720 w 3259860"/>
                <a:gd name="connsiteY5-736" fmla="*/ 1562107 h 4495807"/>
                <a:gd name="connsiteX6-737" fmla="*/ 2741470 w 3259860"/>
                <a:gd name="connsiteY6-738" fmla="*/ 2971807 h 4495807"/>
                <a:gd name="connsiteX7-739" fmla="*/ 2265220 w 3259860"/>
                <a:gd name="connsiteY7-740" fmla="*/ 4495807 h 4495807"/>
                <a:gd name="connsiteX0-741" fmla="*/ 2265220 w 3219387"/>
                <a:gd name="connsiteY0-742" fmla="*/ 4495807 h 4495807"/>
                <a:gd name="connsiteX1-743" fmla="*/ 903145 w 3219387"/>
                <a:gd name="connsiteY1-744" fmla="*/ 4486282 h 4495807"/>
                <a:gd name="connsiteX2-745" fmla="*/ 493570 w 3219387"/>
                <a:gd name="connsiteY2-746" fmla="*/ 2914657 h 4495807"/>
                <a:gd name="connsiteX3-747" fmla="*/ 36370 w 3219387"/>
                <a:gd name="connsiteY3-748" fmla="*/ 1600207 h 4495807"/>
                <a:gd name="connsiteX4-749" fmla="*/ 1598470 w 3219387"/>
                <a:gd name="connsiteY4-750" fmla="*/ 7 h 4495807"/>
                <a:gd name="connsiteX5-751" fmla="*/ 3217720 w 3219387"/>
                <a:gd name="connsiteY5-752" fmla="*/ 1562107 h 4495807"/>
                <a:gd name="connsiteX6-753" fmla="*/ 2741470 w 3219387"/>
                <a:gd name="connsiteY6-754" fmla="*/ 2971807 h 4495807"/>
                <a:gd name="connsiteX7-755" fmla="*/ 2265220 w 3219387"/>
                <a:gd name="connsiteY7-756" fmla="*/ 4495807 h 4495807"/>
                <a:gd name="connsiteX0-757" fmla="*/ 2228870 w 3183037"/>
                <a:gd name="connsiteY0-758" fmla="*/ 4495807 h 4495807"/>
                <a:gd name="connsiteX1-759" fmla="*/ 866795 w 3183037"/>
                <a:gd name="connsiteY1-760" fmla="*/ 4486282 h 4495807"/>
                <a:gd name="connsiteX2-761" fmla="*/ 457220 w 3183037"/>
                <a:gd name="connsiteY2-762" fmla="*/ 2914657 h 4495807"/>
                <a:gd name="connsiteX3-763" fmla="*/ 20 w 3183037"/>
                <a:gd name="connsiteY3-764" fmla="*/ 1600207 h 4495807"/>
                <a:gd name="connsiteX4-765" fmla="*/ 1562120 w 3183037"/>
                <a:gd name="connsiteY4-766" fmla="*/ 7 h 4495807"/>
                <a:gd name="connsiteX5-767" fmla="*/ 3181370 w 3183037"/>
                <a:gd name="connsiteY5-768" fmla="*/ 1562107 h 4495807"/>
                <a:gd name="connsiteX6-769" fmla="*/ 2705120 w 3183037"/>
                <a:gd name="connsiteY6-770" fmla="*/ 2971807 h 4495807"/>
                <a:gd name="connsiteX7-771" fmla="*/ 2228870 w 3183037"/>
                <a:gd name="connsiteY7-772" fmla="*/ 4495807 h 4495807"/>
                <a:gd name="connsiteX0-773" fmla="*/ 2228870 w 3183037"/>
                <a:gd name="connsiteY0-774" fmla="*/ 4495807 h 4495807"/>
                <a:gd name="connsiteX1-775" fmla="*/ 866795 w 3183037"/>
                <a:gd name="connsiteY1-776" fmla="*/ 4486282 h 4495807"/>
                <a:gd name="connsiteX2-777" fmla="*/ 457220 w 3183037"/>
                <a:gd name="connsiteY2-778" fmla="*/ 2914657 h 4495807"/>
                <a:gd name="connsiteX3-779" fmla="*/ 20 w 3183037"/>
                <a:gd name="connsiteY3-780" fmla="*/ 1600207 h 4495807"/>
                <a:gd name="connsiteX4-781" fmla="*/ 1562120 w 3183037"/>
                <a:gd name="connsiteY4-782" fmla="*/ 7 h 4495807"/>
                <a:gd name="connsiteX5-783" fmla="*/ 3181370 w 3183037"/>
                <a:gd name="connsiteY5-784" fmla="*/ 1562107 h 4495807"/>
                <a:gd name="connsiteX6-785" fmla="*/ 2705120 w 3183037"/>
                <a:gd name="connsiteY6-786" fmla="*/ 2971807 h 4495807"/>
                <a:gd name="connsiteX7-787" fmla="*/ 2228870 w 3183037"/>
                <a:gd name="connsiteY7-788" fmla="*/ 4495807 h 4495807"/>
                <a:gd name="connsiteX0-789" fmla="*/ 2228870 w 3183942"/>
                <a:gd name="connsiteY0-790" fmla="*/ 4495807 h 4495807"/>
                <a:gd name="connsiteX1-791" fmla="*/ 866795 w 3183942"/>
                <a:gd name="connsiteY1-792" fmla="*/ 4486282 h 4495807"/>
                <a:gd name="connsiteX2-793" fmla="*/ 457220 w 3183942"/>
                <a:gd name="connsiteY2-794" fmla="*/ 2914657 h 4495807"/>
                <a:gd name="connsiteX3-795" fmla="*/ 20 w 3183942"/>
                <a:gd name="connsiteY3-796" fmla="*/ 1600207 h 4495807"/>
                <a:gd name="connsiteX4-797" fmla="*/ 1562120 w 3183942"/>
                <a:gd name="connsiteY4-798" fmla="*/ 7 h 4495807"/>
                <a:gd name="connsiteX5-799" fmla="*/ 3181370 w 3183942"/>
                <a:gd name="connsiteY5-800" fmla="*/ 1562107 h 4495807"/>
                <a:gd name="connsiteX6-801" fmla="*/ 2705120 w 3183942"/>
                <a:gd name="connsiteY6-802" fmla="*/ 2971807 h 4495807"/>
                <a:gd name="connsiteX7-803" fmla="*/ 2228870 w 3183942"/>
                <a:gd name="connsiteY7-804" fmla="*/ 4495807 h 4495807"/>
                <a:gd name="connsiteX0-805" fmla="*/ 2228870 w 3183600"/>
                <a:gd name="connsiteY0-806" fmla="*/ 4495807 h 4495807"/>
                <a:gd name="connsiteX1-807" fmla="*/ 866795 w 3183600"/>
                <a:gd name="connsiteY1-808" fmla="*/ 4486282 h 4495807"/>
                <a:gd name="connsiteX2-809" fmla="*/ 457220 w 3183600"/>
                <a:gd name="connsiteY2-810" fmla="*/ 2914657 h 4495807"/>
                <a:gd name="connsiteX3-811" fmla="*/ 20 w 3183600"/>
                <a:gd name="connsiteY3-812" fmla="*/ 1600207 h 4495807"/>
                <a:gd name="connsiteX4-813" fmla="*/ 1562120 w 3183600"/>
                <a:gd name="connsiteY4-814" fmla="*/ 7 h 4495807"/>
                <a:gd name="connsiteX5-815" fmla="*/ 3181370 w 3183600"/>
                <a:gd name="connsiteY5-816" fmla="*/ 1562107 h 4495807"/>
                <a:gd name="connsiteX6-817" fmla="*/ 2705120 w 3183600"/>
                <a:gd name="connsiteY6-818" fmla="*/ 2971807 h 4495807"/>
                <a:gd name="connsiteX7-819" fmla="*/ 2228870 w 3183600"/>
                <a:gd name="connsiteY7-820" fmla="*/ 4495807 h 4495807"/>
                <a:gd name="connsiteX0-821" fmla="*/ 2269249 w 3223979"/>
                <a:gd name="connsiteY0-822" fmla="*/ 4495807 h 4495807"/>
                <a:gd name="connsiteX1-823" fmla="*/ 907174 w 3223979"/>
                <a:gd name="connsiteY1-824" fmla="*/ 4486282 h 4495807"/>
                <a:gd name="connsiteX2-825" fmla="*/ 497599 w 3223979"/>
                <a:gd name="connsiteY2-826" fmla="*/ 2914657 h 4495807"/>
                <a:gd name="connsiteX3-827" fmla="*/ 40399 w 3223979"/>
                <a:gd name="connsiteY3-828" fmla="*/ 1600207 h 4495807"/>
                <a:gd name="connsiteX4-829" fmla="*/ 1602499 w 3223979"/>
                <a:gd name="connsiteY4-830" fmla="*/ 7 h 4495807"/>
                <a:gd name="connsiteX5-831" fmla="*/ 3221749 w 3223979"/>
                <a:gd name="connsiteY5-832" fmla="*/ 1562107 h 4495807"/>
                <a:gd name="connsiteX6-833" fmla="*/ 2745499 w 3223979"/>
                <a:gd name="connsiteY6-834" fmla="*/ 2971807 h 4495807"/>
                <a:gd name="connsiteX7-835" fmla="*/ 2269249 w 3223979"/>
                <a:gd name="connsiteY7-836" fmla="*/ 4495807 h 4495807"/>
                <a:gd name="connsiteX0-837" fmla="*/ 2274286 w 3229016"/>
                <a:gd name="connsiteY0-838" fmla="*/ 4495807 h 4495807"/>
                <a:gd name="connsiteX1-839" fmla="*/ 912211 w 3229016"/>
                <a:gd name="connsiteY1-840" fmla="*/ 4486282 h 4495807"/>
                <a:gd name="connsiteX2-841" fmla="*/ 502636 w 3229016"/>
                <a:gd name="connsiteY2-842" fmla="*/ 2914657 h 4495807"/>
                <a:gd name="connsiteX3-843" fmla="*/ 45436 w 3229016"/>
                <a:gd name="connsiteY3-844" fmla="*/ 1600207 h 4495807"/>
                <a:gd name="connsiteX4-845" fmla="*/ 1607536 w 3229016"/>
                <a:gd name="connsiteY4-846" fmla="*/ 7 h 4495807"/>
                <a:gd name="connsiteX5-847" fmla="*/ 3226786 w 3229016"/>
                <a:gd name="connsiteY5-848" fmla="*/ 1562107 h 4495807"/>
                <a:gd name="connsiteX6-849" fmla="*/ 2750536 w 3229016"/>
                <a:gd name="connsiteY6-850" fmla="*/ 2971807 h 4495807"/>
                <a:gd name="connsiteX7-851" fmla="*/ 2274286 w 3229016"/>
                <a:gd name="connsiteY7-852" fmla="*/ 4495807 h 4495807"/>
                <a:gd name="connsiteX0-853" fmla="*/ 2228882 w 3183612"/>
                <a:gd name="connsiteY0-854" fmla="*/ 4495807 h 4495807"/>
                <a:gd name="connsiteX1-855" fmla="*/ 866807 w 3183612"/>
                <a:gd name="connsiteY1-856" fmla="*/ 4486282 h 4495807"/>
                <a:gd name="connsiteX2-857" fmla="*/ 457232 w 3183612"/>
                <a:gd name="connsiteY2-858" fmla="*/ 2914657 h 4495807"/>
                <a:gd name="connsiteX3-859" fmla="*/ 32 w 3183612"/>
                <a:gd name="connsiteY3-860" fmla="*/ 1600207 h 4495807"/>
                <a:gd name="connsiteX4-861" fmla="*/ 1562132 w 3183612"/>
                <a:gd name="connsiteY4-862" fmla="*/ 7 h 4495807"/>
                <a:gd name="connsiteX5-863" fmla="*/ 3181382 w 3183612"/>
                <a:gd name="connsiteY5-864" fmla="*/ 1562107 h 4495807"/>
                <a:gd name="connsiteX6-865" fmla="*/ 2705132 w 3183612"/>
                <a:gd name="connsiteY6-866" fmla="*/ 2971807 h 4495807"/>
                <a:gd name="connsiteX7-867" fmla="*/ 2228882 w 3183612"/>
                <a:gd name="connsiteY7-868" fmla="*/ 4495807 h 4495807"/>
                <a:gd name="connsiteX0-869" fmla="*/ 2228933 w 3183663"/>
                <a:gd name="connsiteY0-870" fmla="*/ 4495807 h 4495807"/>
                <a:gd name="connsiteX1-871" fmla="*/ 866858 w 3183663"/>
                <a:gd name="connsiteY1-872" fmla="*/ 4486282 h 4495807"/>
                <a:gd name="connsiteX2-873" fmla="*/ 457283 w 3183663"/>
                <a:gd name="connsiteY2-874" fmla="*/ 2914657 h 4495807"/>
                <a:gd name="connsiteX3-875" fmla="*/ 83 w 3183663"/>
                <a:gd name="connsiteY3-876" fmla="*/ 1600207 h 4495807"/>
                <a:gd name="connsiteX4-877" fmla="*/ 1562183 w 3183663"/>
                <a:gd name="connsiteY4-878" fmla="*/ 7 h 4495807"/>
                <a:gd name="connsiteX5-879" fmla="*/ 3181433 w 3183663"/>
                <a:gd name="connsiteY5-880" fmla="*/ 1562107 h 4495807"/>
                <a:gd name="connsiteX6-881" fmla="*/ 2705183 w 3183663"/>
                <a:gd name="connsiteY6-882" fmla="*/ 2971807 h 4495807"/>
                <a:gd name="connsiteX7-883" fmla="*/ 2228933 w 3183663"/>
                <a:gd name="connsiteY7-884" fmla="*/ 4495807 h 4495807"/>
                <a:gd name="connsiteX0-885" fmla="*/ 2228933 w 3183663"/>
                <a:gd name="connsiteY0-886" fmla="*/ 4495807 h 4495807"/>
                <a:gd name="connsiteX1-887" fmla="*/ 866858 w 3183663"/>
                <a:gd name="connsiteY1-888" fmla="*/ 4486282 h 4495807"/>
                <a:gd name="connsiteX2-889" fmla="*/ 457283 w 3183663"/>
                <a:gd name="connsiteY2-890" fmla="*/ 2914657 h 4495807"/>
                <a:gd name="connsiteX3-891" fmla="*/ 83 w 3183663"/>
                <a:gd name="connsiteY3-892" fmla="*/ 1600207 h 4495807"/>
                <a:gd name="connsiteX4-893" fmla="*/ 1562183 w 3183663"/>
                <a:gd name="connsiteY4-894" fmla="*/ 7 h 4495807"/>
                <a:gd name="connsiteX5-895" fmla="*/ 3181433 w 3183663"/>
                <a:gd name="connsiteY5-896" fmla="*/ 1562107 h 4495807"/>
                <a:gd name="connsiteX6-897" fmla="*/ 2705183 w 3183663"/>
                <a:gd name="connsiteY6-898" fmla="*/ 2971807 h 4495807"/>
                <a:gd name="connsiteX7-899" fmla="*/ 2228933 w 3183663"/>
                <a:gd name="connsiteY7-900" fmla="*/ 4495807 h 4495807"/>
                <a:gd name="connsiteX0-901" fmla="*/ 2228933 w 3183663"/>
                <a:gd name="connsiteY0-902" fmla="*/ 4495807 h 4495814"/>
                <a:gd name="connsiteX1-903" fmla="*/ 866858 w 3183663"/>
                <a:gd name="connsiteY1-904" fmla="*/ 4486282 h 4495814"/>
                <a:gd name="connsiteX2-905" fmla="*/ 457283 w 3183663"/>
                <a:gd name="connsiteY2-906" fmla="*/ 2914657 h 4495814"/>
                <a:gd name="connsiteX3-907" fmla="*/ 83 w 3183663"/>
                <a:gd name="connsiteY3-908" fmla="*/ 1600207 h 4495814"/>
                <a:gd name="connsiteX4-909" fmla="*/ 1562183 w 3183663"/>
                <a:gd name="connsiteY4-910" fmla="*/ 7 h 4495814"/>
                <a:gd name="connsiteX5-911" fmla="*/ 3181433 w 3183663"/>
                <a:gd name="connsiteY5-912" fmla="*/ 1562107 h 4495814"/>
                <a:gd name="connsiteX6-913" fmla="*/ 2705183 w 3183663"/>
                <a:gd name="connsiteY6-914" fmla="*/ 2971807 h 4495814"/>
                <a:gd name="connsiteX7-915" fmla="*/ 2228933 w 3183663"/>
                <a:gd name="connsiteY7-916" fmla="*/ 4495807 h 4495814"/>
                <a:gd name="connsiteX0-917" fmla="*/ 2228933 w 3183663"/>
                <a:gd name="connsiteY0-918" fmla="*/ 4495807 h 4501467"/>
                <a:gd name="connsiteX1-919" fmla="*/ 866858 w 3183663"/>
                <a:gd name="connsiteY1-920" fmla="*/ 4486282 h 4501467"/>
                <a:gd name="connsiteX2-921" fmla="*/ 457283 w 3183663"/>
                <a:gd name="connsiteY2-922" fmla="*/ 2914657 h 4501467"/>
                <a:gd name="connsiteX3-923" fmla="*/ 83 w 3183663"/>
                <a:gd name="connsiteY3-924" fmla="*/ 1600207 h 4501467"/>
                <a:gd name="connsiteX4-925" fmla="*/ 1562183 w 3183663"/>
                <a:gd name="connsiteY4-926" fmla="*/ 7 h 4501467"/>
                <a:gd name="connsiteX5-927" fmla="*/ 3181433 w 3183663"/>
                <a:gd name="connsiteY5-928" fmla="*/ 1562107 h 4501467"/>
                <a:gd name="connsiteX6-929" fmla="*/ 2705183 w 3183663"/>
                <a:gd name="connsiteY6-930" fmla="*/ 2971807 h 4501467"/>
                <a:gd name="connsiteX7-931" fmla="*/ 2228933 w 3183663"/>
                <a:gd name="connsiteY7-932" fmla="*/ 4495807 h 4501467"/>
                <a:gd name="connsiteX0-933" fmla="*/ 2228933 w 3183663"/>
                <a:gd name="connsiteY0-934" fmla="*/ 4495807 h 4501467"/>
                <a:gd name="connsiteX1-935" fmla="*/ 866858 w 3183663"/>
                <a:gd name="connsiteY1-936" fmla="*/ 4486282 h 4501467"/>
                <a:gd name="connsiteX2-937" fmla="*/ 457283 w 3183663"/>
                <a:gd name="connsiteY2-938" fmla="*/ 2914657 h 4501467"/>
                <a:gd name="connsiteX3-939" fmla="*/ 83 w 3183663"/>
                <a:gd name="connsiteY3-940" fmla="*/ 1600207 h 4501467"/>
                <a:gd name="connsiteX4-941" fmla="*/ 1562183 w 3183663"/>
                <a:gd name="connsiteY4-942" fmla="*/ 7 h 4501467"/>
                <a:gd name="connsiteX5-943" fmla="*/ 3181433 w 3183663"/>
                <a:gd name="connsiteY5-944" fmla="*/ 1562107 h 4501467"/>
                <a:gd name="connsiteX6-945" fmla="*/ 2705183 w 3183663"/>
                <a:gd name="connsiteY6-946" fmla="*/ 2971807 h 4501467"/>
                <a:gd name="connsiteX7-947" fmla="*/ 2228933 w 3183663"/>
                <a:gd name="connsiteY7-948" fmla="*/ 4495807 h 4501467"/>
                <a:gd name="connsiteX0-949" fmla="*/ 2228933 w 3183663"/>
                <a:gd name="connsiteY0-950" fmla="*/ 4495807 h 4612660"/>
                <a:gd name="connsiteX1-951" fmla="*/ 933533 w 3183663"/>
                <a:gd name="connsiteY1-952" fmla="*/ 4505332 h 4612660"/>
                <a:gd name="connsiteX2-953" fmla="*/ 457283 w 3183663"/>
                <a:gd name="connsiteY2-954" fmla="*/ 2914657 h 4612660"/>
                <a:gd name="connsiteX3-955" fmla="*/ 83 w 3183663"/>
                <a:gd name="connsiteY3-956" fmla="*/ 1600207 h 4612660"/>
                <a:gd name="connsiteX4-957" fmla="*/ 1562183 w 3183663"/>
                <a:gd name="connsiteY4-958" fmla="*/ 7 h 4612660"/>
                <a:gd name="connsiteX5-959" fmla="*/ 3181433 w 3183663"/>
                <a:gd name="connsiteY5-960" fmla="*/ 1562107 h 4612660"/>
                <a:gd name="connsiteX6-961" fmla="*/ 2705183 w 3183663"/>
                <a:gd name="connsiteY6-962" fmla="*/ 2971807 h 4612660"/>
                <a:gd name="connsiteX7-963" fmla="*/ 2228933 w 3183663"/>
                <a:gd name="connsiteY7-964" fmla="*/ 4495807 h 4612660"/>
                <a:gd name="connsiteX0-965" fmla="*/ 2228933 w 3183663"/>
                <a:gd name="connsiteY0-966" fmla="*/ 4495807 h 4612660"/>
                <a:gd name="connsiteX1-967" fmla="*/ 933533 w 3183663"/>
                <a:gd name="connsiteY1-968" fmla="*/ 4505332 h 4612660"/>
                <a:gd name="connsiteX2-969" fmla="*/ 457283 w 3183663"/>
                <a:gd name="connsiteY2-970" fmla="*/ 2914657 h 4612660"/>
                <a:gd name="connsiteX3-971" fmla="*/ 83 w 3183663"/>
                <a:gd name="connsiteY3-972" fmla="*/ 1600207 h 4612660"/>
                <a:gd name="connsiteX4-973" fmla="*/ 1562183 w 3183663"/>
                <a:gd name="connsiteY4-974" fmla="*/ 7 h 4612660"/>
                <a:gd name="connsiteX5-975" fmla="*/ 3181433 w 3183663"/>
                <a:gd name="connsiteY5-976" fmla="*/ 1562107 h 4612660"/>
                <a:gd name="connsiteX6-977" fmla="*/ 2705183 w 3183663"/>
                <a:gd name="connsiteY6-978" fmla="*/ 2971807 h 4612660"/>
                <a:gd name="connsiteX7-979" fmla="*/ 2228933 w 3183663"/>
                <a:gd name="connsiteY7-980" fmla="*/ 4495807 h 4612660"/>
                <a:gd name="connsiteX0-981" fmla="*/ 2228933 w 3183663"/>
                <a:gd name="connsiteY0-982" fmla="*/ 4495807 h 4506326"/>
                <a:gd name="connsiteX1-983" fmla="*/ 933533 w 3183663"/>
                <a:gd name="connsiteY1-984" fmla="*/ 4505332 h 4506326"/>
                <a:gd name="connsiteX2-985" fmla="*/ 457283 w 3183663"/>
                <a:gd name="connsiteY2-986" fmla="*/ 2914657 h 4506326"/>
                <a:gd name="connsiteX3-987" fmla="*/ 83 w 3183663"/>
                <a:gd name="connsiteY3-988" fmla="*/ 1600207 h 4506326"/>
                <a:gd name="connsiteX4-989" fmla="*/ 1562183 w 3183663"/>
                <a:gd name="connsiteY4-990" fmla="*/ 7 h 4506326"/>
                <a:gd name="connsiteX5-991" fmla="*/ 3181433 w 3183663"/>
                <a:gd name="connsiteY5-992" fmla="*/ 1562107 h 4506326"/>
                <a:gd name="connsiteX6-993" fmla="*/ 2705183 w 3183663"/>
                <a:gd name="connsiteY6-994" fmla="*/ 2971807 h 4506326"/>
                <a:gd name="connsiteX7-995" fmla="*/ 2228933 w 3183663"/>
                <a:gd name="connsiteY7-996" fmla="*/ 4495807 h 45063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183663" h="4506326">
                  <a:moveTo>
                    <a:pt x="2228933" y="4495807"/>
                  </a:moveTo>
                  <a:cubicBezTo>
                    <a:pt x="1933658" y="4503744"/>
                    <a:pt x="1187533" y="4508507"/>
                    <a:pt x="933533" y="4505332"/>
                  </a:cubicBezTo>
                  <a:cubicBezTo>
                    <a:pt x="679533" y="4502157"/>
                    <a:pt x="612858" y="3398845"/>
                    <a:pt x="457283" y="2914657"/>
                  </a:cubicBezTo>
                  <a:cubicBezTo>
                    <a:pt x="301708" y="2430470"/>
                    <a:pt x="6433" y="2171707"/>
                    <a:pt x="83" y="1600207"/>
                  </a:cubicBezTo>
                  <a:cubicBezTo>
                    <a:pt x="-6267" y="1028707"/>
                    <a:pt x="346158" y="-3168"/>
                    <a:pt x="1562183" y="7"/>
                  </a:cubicBezTo>
                  <a:cubicBezTo>
                    <a:pt x="2778208" y="3182"/>
                    <a:pt x="3152858" y="971557"/>
                    <a:pt x="3181433" y="1562107"/>
                  </a:cubicBezTo>
                  <a:cubicBezTo>
                    <a:pt x="3210008" y="2152657"/>
                    <a:pt x="2959183" y="2454282"/>
                    <a:pt x="2705183" y="2971807"/>
                  </a:cubicBezTo>
                  <a:cubicBezTo>
                    <a:pt x="2451183" y="3489332"/>
                    <a:pt x="2524208" y="4487870"/>
                    <a:pt x="2228933" y="4495807"/>
                  </a:cubicBezTo>
                  <a:close/>
                </a:path>
              </a:pathLst>
            </a:custGeom>
            <a:noFill/>
            <a:ln w="9525"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08" name="Freeform 207"/>
            <p:cNvSpPr/>
            <p:nvPr/>
          </p:nvSpPr>
          <p:spPr>
            <a:xfrm>
              <a:off x="2344786" y="4546595"/>
              <a:ext cx="183611" cy="323077"/>
            </a:xfrm>
            <a:custGeom>
              <a:avLst/>
              <a:gdLst>
                <a:gd name="connsiteX0" fmla="*/ 486053 w 1095860"/>
                <a:gd name="connsiteY0" fmla="*/ 2505076 h 2505076"/>
                <a:gd name="connsiteX1" fmla="*/ 467003 w 1095860"/>
                <a:gd name="connsiteY1" fmla="*/ 1000126 h 2505076"/>
                <a:gd name="connsiteX2" fmla="*/ 278 w 1095860"/>
                <a:gd name="connsiteY2" fmla="*/ 104776 h 2505076"/>
                <a:gd name="connsiteX3" fmla="*/ 409853 w 1095860"/>
                <a:gd name="connsiteY3" fmla="*/ 1123951 h 2505076"/>
                <a:gd name="connsiteX4" fmla="*/ 1095653 w 1095860"/>
                <a:gd name="connsiteY4" fmla="*/ 1 h 2505076"/>
                <a:gd name="connsiteX5" fmla="*/ 486053 w 1095860"/>
                <a:gd name="connsiteY5" fmla="*/ 1133476 h 2505076"/>
                <a:gd name="connsiteX0-1" fmla="*/ 486053 w 1095860"/>
                <a:gd name="connsiteY0-2" fmla="*/ 2505076 h 2505076"/>
                <a:gd name="connsiteX1-3" fmla="*/ 467003 w 1095860"/>
                <a:gd name="connsiteY1-4" fmla="*/ 1000126 h 2505076"/>
                <a:gd name="connsiteX2-5" fmla="*/ 278 w 1095860"/>
                <a:gd name="connsiteY2-6" fmla="*/ 104776 h 2505076"/>
                <a:gd name="connsiteX3-7" fmla="*/ 409853 w 1095860"/>
                <a:gd name="connsiteY3-8" fmla="*/ 1123951 h 2505076"/>
                <a:gd name="connsiteX4-9" fmla="*/ 1095653 w 1095860"/>
                <a:gd name="connsiteY4-10" fmla="*/ 1 h 2505076"/>
                <a:gd name="connsiteX5-11" fmla="*/ 486053 w 1095860"/>
                <a:gd name="connsiteY5-12" fmla="*/ 1133476 h 2505076"/>
                <a:gd name="connsiteX0-13" fmla="*/ 486066 w 1162527"/>
                <a:gd name="connsiteY0-14" fmla="*/ 2486027 h 2486027"/>
                <a:gd name="connsiteX1-15" fmla="*/ 467016 w 1162527"/>
                <a:gd name="connsiteY1-16" fmla="*/ 981077 h 2486027"/>
                <a:gd name="connsiteX2-17" fmla="*/ 291 w 1162527"/>
                <a:gd name="connsiteY2-18" fmla="*/ 85727 h 2486027"/>
                <a:gd name="connsiteX3-19" fmla="*/ 409866 w 1162527"/>
                <a:gd name="connsiteY3-20" fmla="*/ 1104902 h 2486027"/>
                <a:gd name="connsiteX4-21" fmla="*/ 1162341 w 1162527"/>
                <a:gd name="connsiteY4-22" fmla="*/ 2 h 2486027"/>
                <a:gd name="connsiteX5-23" fmla="*/ 486066 w 1162527"/>
                <a:gd name="connsiteY5-24" fmla="*/ 1114427 h 2486027"/>
                <a:gd name="connsiteX0-25" fmla="*/ 486070 w 1181575"/>
                <a:gd name="connsiteY0-26" fmla="*/ 2495551 h 2495551"/>
                <a:gd name="connsiteX1-27" fmla="*/ 467020 w 1181575"/>
                <a:gd name="connsiteY1-28" fmla="*/ 990601 h 2495551"/>
                <a:gd name="connsiteX2-29" fmla="*/ 295 w 1181575"/>
                <a:gd name="connsiteY2-30" fmla="*/ 95251 h 2495551"/>
                <a:gd name="connsiteX3-31" fmla="*/ 409870 w 1181575"/>
                <a:gd name="connsiteY3-32" fmla="*/ 1114426 h 2495551"/>
                <a:gd name="connsiteX4-33" fmla="*/ 1181395 w 1181575"/>
                <a:gd name="connsiteY4-34" fmla="*/ 1 h 2495551"/>
                <a:gd name="connsiteX5-35" fmla="*/ 486070 w 1181575"/>
                <a:gd name="connsiteY5-36" fmla="*/ 1123951 h 2495551"/>
                <a:gd name="connsiteX0-37" fmla="*/ 486070 w 1181575"/>
                <a:gd name="connsiteY0-38" fmla="*/ 2495551 h 2495551"/>
                <a:gd name="connsiteX1-39" fmla="*/ 467020 w 1181575"/>
                <a:gd name="connsiteY1-40" fmla="*/ 990601 h 2495551"/>
                <a:gd name="connsiteX2-41" fmla="*/ 295 w 1181575"/>
                <a:gd name="connsiteY2-42" fmla="*/ 95251 h 2495551"/>
                <a:gd name="connsiteX3-43" fmla="*/ 409870 w 1181575"/>
                <a:gd name="connsiteY3-44" fmla="*/ 1114426 h 2495551"/>
                <a:gd name="connsiteX4-45" fmla="*/ 1181395 w 1181575"/>
                <a:gd name="connsiteY4-46" fmla="*/ 1 h 2495551"/>
                <a:gd name="connsiteX5-47" fmla="*/ 486070 w 1181575"/>
                <a:gd name="connsiteY5-48" fmla="*/ 1123951 h 2495551"/>
                <a:gd name="connsiteX0-49" fmla="*/ 591228 w 1286733"/>
                <a:gd name="connsiteY0-50" fmla="*/ 2495551 h 2495551"/>
                <a:gd name="connsiteX1-51" fmla="*/ 572178 w 1286733"/>
                <a:gd name="connsiteY1-52" fmla="*/ 990601 h 2495551"/>
                <a:gd name="connsiteX2-53" fmla="*/ 105453 w 1286733"/>
                <a:gd name="connsiteY2-54" fmla="*/ 95251 h 2495551"/>
                <a:gd name="connsiteX3-55" fmla="*/ 515028 w 1286733"/>
                <a:gd name="connsiteY3-56" fmla="*/ 1114426 h 2495551"/>
                <a:gd name="connsiteX4-57" fmla="*/ 1286553 w 1286733"/>
                <a:gd name="connsiteY4-58" fmla="*/ 1 h 2495551"/>
                <a:gd name="connsiteX5-59" fmla="*/ 591228 w 1286733"/>
                <a:gd name="connsiteY5-60" fmla="*/ 1123951 h 2495551"/>
                <a:gd name="connsiteX0-61" fmla="*/ 591228 w 1409595"/>
                <a:gd name="connsiteY0-62" fmla="*/ 2542318 h 2542318"/>
                <a:gd name="connsiteX1-63" fmla="*/ 572178 w 1409595"/>
                <a:gd name="connsiteY1-64" fmla="*/ 1037368 h 2542318"/>
                <a:gd name="connsiteX2-65" fmla="*/ 105453 w 1409595"/>
                <a:gd name="connsiteY2-66" fmla="*/ 142018 h 2542318"/>
                <a:gd name="connsiteX3-67" fmla="*/ 515028 w 1409595"/>
                <a:gd name="connsiteY3-68" fmla="*/ 1161193 h 2542318"/>
                <a:gd name="connsiteX4-69" fmla="*/ 1286553 w 1409595"/>
                <a:gd name="connsiteY4-70" fmla="*/ 46768 h 2542318"/>
                <a:gd name="connsiteX5-71" fmla="*/ 591228 w 1409595"/>
                <a:gd name="connsiteY5-72" fmla="*/ 1170718 h 2542318"/>
                <a:gd name="connsiteX0-73" fmla="*/ 485810 w 1181136"/>
                <a:gd name="connsiteY0-74" fmla="*/ 2495551 h 2495551"/>
                <a:gd name="connsiteX1-75" fmla="*/ 466760 w 1181136"/>
                <a:gd name="connsiteY1-76" fmla="*/ 990601 h 2495551"/>
                <a:gd name="connsiteX2-77" fmla="*/ 35 w 1181136"/>
                <a:gd name="connsiteY2-78" fmla="*/ 95251 h 2495551"/>
                <a:gd name="connsiteX3-79" fmla="*/ 492160 w 1181136"/>
                <a:gd name="connsiteY3-80" fmla="*/ 1117601 h 2495551"/>
                <a:gd name="connsiteX4-81" fmla="*/ 1181135 w 1181136"/>
                <a:gd name="connsiteY4-82" fmla="*/ 1 h 2495551"/>
                <a:gd name="connsiteX5-83" fmla="*/ 485810 w 1181136"/>
                <a:gd name="connsiteY5-84" fmla="*/ 1123951 h 2495551"/>
                <a:gd name="connsiteX0-85" fmla="*/ 485775 w 1181101"/>
                <a:gd name="connsiteY0-86" fmla="*/ 2495551 h 2495551"/>
                <a:gd name="connsiteX1-87" fmla="*/ 492125 w 1181101"/>
                <a:gd name="connsiteY1-88" fmla="*/ 1120776 h 2495551"/>
                <a:gd name="connsiteX2-89" fmla="*/ 0 w 1181101"/>
                <a:gd name="connsiteY2-90" fmla="*/ 95251 h 2495551"/>
                <a:gd name="connsiteX3-91" fmla="*/ 492125 w 1181101"/>
                <a:gd name="connsiteY3-92" fmla="*/ 1117601 h 2495551"/>
                <a:gd name="connsiteX4-93" fmla="*/ 1181100 w 1181101"/>
                <a:gd name="connsiteY4-94" fmla="*/ 1 h 2495551"/>
                <a:gd name="connsiteX5-95" fmla="*/ 485775 w 1181101"/>
                <a:gd name="connsiteY5-96" fmla="*/ 1123951 h 2495551"/>
                <a:gd name="connsiteX0-97" fmla="*/ 492918 w 1188244"/>
                <a:gd name="connsiteY0-98" fmla="*/ 2495551 h 2495551"/>
                <a:gd name="connsiteX1-99" fmla="*/ 499268 w 1188244"/>
                <a:gd name="connsiteY1-100" fmla="*/ 1120776 h 2495551"/>
                <a:gd name="connsiteX2-101" fmla="*/ 0 w 1188244"/>
                <a:gd name="connsiteY2-102" fmla="*/ 104776 h 2495551"/>
                <a:gd name="connsiteX3-103" fmla="*/ 499268 w 1188244"/>
                <a:gd name="connsiteY3-104" fmla="*/ 1117601 h 2495551"/>
                <a:gd name="connsiteX4-105" fmla="*/ 1188243 w 1188244"/>
                <a:gd name="connsiteY4-106" fmla="*/ 1 h 2495551"/>
                <a:gd name="connsiteX5-107" fmla="*/ 492918 w 1188244"/>
                <a:gd name="connsiteY5-108" fmla="*/ 1123951 h 2495551"/>
                <a:gd name="connsiteX0-109" fmla="*/ 492918 w 1188244"/>
                <a:gd name="connsiteY0-110" fmla="*/ 2495551 h 2495551"/>
                <a:gd name="connsiteX1-111" fmla="*/ 499268 w 1188244"/>
                <a:gd name="connsiteY1-112" fmla="*/ 1120776 h 2495551"/>
                <a:gd name="connsiteX2-113" fmla="*/ 0 w 1188244"/>
                <a:gd name="connsiteY2-114" fmla="*/ 104776 h 2495551"/>
                <a:gd name="connsiteX3-115" fmla="*/ 499268 w 1188244"/>
                <a:gd name="connsiteY3-116" fmla="*/ 1117601 h 2495551"/>
                <a:gd name="connsiteX4-117" fmla="*/ 1188243 w 1188244"/>
                <a:gd name="connsiteY4-118" fmla="*/ 1 h 2495551"/>
                <a:gd name="connsiteX5-119" fmla="*/ 492918 w 1188244"/>
                <a:gd name="connsiteY5-120" fmla="*/ 1123951 h 2495551"/>
                <a:gd name="connsiteX0-121" fmla="*/ 481012 w 1176338"/>
                <a:gd name="connsiteY0-122" fmla="*/ 2495551 h 2495551"/>
                <a:gd name="connsiteX1-123" fmla="*/ 487362 w 1176338"/>
                <a:gd name="connsiteY1-124" fmla="*/ 1120776 h 2495551"/>
                <a:gd name="connsiteX2-125" fmla="*/ 0 w 1176338"/>
                <a:gd name="connsiteY2-126" fmla="*/ 97632 h 2495551"/>
                <a:gd name="connsiteX3-127" fmla="*/ 487362 w 1176338"/>
                <a:gd name="connsiteY3-128" fmla="*/ 1117601 h 2495551"/>
                <a:gd name="connsiteX4-129" fmla="*/ 1176337 w 1176338"/>
                <a:gd name="connsiteY4-130" fmla="*/ 1 h 2495551"/>
                <a:gd name="connsiteX5-131" fmla="*/ 481012 w 1176338"/>
                <a:gd name="connsiteY5-132" fmla="*/ 1123951 h 2495551"/>
                <a:gd name="connsiteX0-133" fmla="*/ 541931 w 1237257"/>
                <a:gd name="connsiteY0-134" fmla="*/ 2522958 h 2522958"/>
                <a:gd name="connsiteX1-135" fmla="*/ 548281 w 1237257"/>
                <a:gd name="connsiteY1-136" fmla="*/ 1148183 h 2522958"/>
                <a:gd name="connsiteX2-137" fmla="*/ 60919 w 1237257"/>
                <a:gd name="connsiteY2-138" fmla="*/ 125039 h 2522958"/>
                <a:gd name="connsiteX3-139" fmla="*/ 60920 w 1237257"/>
                <a:gd name="connsiteY3-140" fmla="*/ 129802 h 2522958"/>
                <a:gd name="connsiteX4-141" fmla="*/ 548281 w 1237257"/>
                <a:gd name="connsiteY4-142" fmla="*/ 1145008 h 2522958"/>
                <a:gd name="connsiteX5-143" fmla="*/ 1237256 w 1237257"/>
                <a:gd name="connsiteY5-144" fmla="*/ 27408 h 2522958"/>
                <a:gd name="connsiteX6" fmla="*/ 541931 w 1237257"/>
                <a:gd name="connsiteY6" fmla="*/ 1151358 h 2522958"/>
                <a:gd name="connsiteX0-145" fmla="*/ 498427 w 1193753"/>
                <a:gd name="connsiteY0-146" fmla="*/ 2512648 h 2512648"/>
                <a:gd name="connsiteX1-147" fmla="*/ 504777 w 1193753"/>
                <a:gd name="connsiteY1-148" fmla="*/ 1137873 h 2512648"/>
                <a:gd name="connsiteX2-149" fmla="*/ 17415 w 1193753"/>
                <a:gd name="connsiteY2-150" fmla="*/ 114729 h 2512648"/>
                <a:gd name="connsiteX3-151" fmla="*/ 17416 w 1193753"/>
                <a:gd name="connsiteY3-152" fmla="*/ 119492 h 2512648"/>
                <a:gd name="connsiteX4-153" fmla="*/ 504777 w 1193753"/>
                <a:gd name="connsiteY4-154" fmla="*/ 1134698 h 2512648"/>
                <a:gd name="connsiteX5-155" fmla="*/ 1193752 w 1193753"/>
                <a:gd name="connsiteY5-156" fmla="*/ 17098 h 2512648"/>
                <a:gd name="connsiteX6-157" fmla="*/ 498427 w 1193753"/>
                <a:gd name="connsiteY6-158" fmla="*/ 1141048 h 2512648"/>
                <a:gd name="connsiteX0-159" fmla="*/ 492028 w 1187354"/>
                <a:gd name="connsiteY0-160" fmla="*/ 2515151 h 2515151"/>
                <a:gd name="connsiteX1-161" fmla="*/ 498378 w 1187354"/>
                <a:gd name="connsiteY1-162" fmla="*/ 1140376 h 2515151"/>
                <a:gd name="connsiteX2-163" fmla="*/ 11016 w 1187354"/>
                <a:gd name="connsiteY2-164" fmla="*/ 117232 h 2515151"/>
                <a:gd name="connsiteX3-165" fmla="*/ 77692 w 1187354"/>
                <a:gd name="connsiteY3-166" fmla="*/ 117233 h 2515151"/>
                <a:gd name="connsiteX4-167" fmla="*/ 498378 w 1187354"/>
                <a:gd name="connsiteY4-168" fmla="*/ 1137201 h 2515151"/>
                <a:gd name="connsiteX5-169" fmla="*/ 1187353 w 1187354"/>
                <a:gd name="connsiteY5-170" fmla="*/ 19601 h 2515151"/>
                <a:gd name="connsiteX6-171" fmla="*/ 492028 w 1187354"/>
                <a:gd name="connsiteY6-172" fmla="*/ 1143551 h 2515151"/>
                <a:gd name="connsiteX0-173" fmla="*/ 532325 w 1227651"/>
                <a:gd name="connsiteY0-174" fmla="*/ 2533284 h 2533284"/>
                <a:gd name="connsiteX1-175" fmla="*/ 538675 w 1227651"/>
                <a:gd name="connsiteY1-176" fmla="*/ 1158509 h 2533284"/>
                <a:gd name="connsiteX2-177" fmla="*/ 51313 w 1227651"/>
                <a:gd name="connsiteY2-178" fmla="*/ 135365 h 2533284"/>
                <a:gd name="connsiteX3-179" fmla="*/ 117989 w 1227651"/>
                <a:gd name="connsiteY3-180" fmla="*/ 135366 h 2533284"/>
                <a:gd name="connsiteX4-181" fmla="*/ 538675 w 1227651"/>
                <a:gd name="connsiteY4-182" fmla="*/ 1155334 h 2533284"/>
                <a:gd name="connsiteX5-183" fmla="*/ 1227650 w 1227651"/>
                <a:gd name="connsiteY5-184" fmla="*/ 37734 h 2533284"/>
                <a:gd name="connsiteX6-185" fmla="*/ 532325 w 1227651"/>
                <a:gd name="connsiteY6-186" fmla="*/ 1161684 h 2533284"/>
                <a:gd name="connsiteX0-187" fmla="*/ 481012 w 1176338"/>
                <a:gd name="connsiteY0-188" fmla="*/ 2495551 h 2495551"/>
                <a:gd name="connsiteX1-189" fmla="*/ 487362 w 1176338"/>
                <a:gd name="connsiteY1-190" fmla="*/ 1120776 h 2495551"/>
                <a:gd name="connsiteX2-191" fmla="*/ 0 w 1176338"/>
                <a:gd name="connsiteY2-192" fmla="*/ 97632 h 2495551"/>
                <a:gd name="connsiteX3-193" fmla="*/ 487362 w 1176338"/>
                <a:gd name="connsiteY3-194" fmla="*/ 1117601 h 2495551"/>
                <a:gd name="connsiteX4-195" fmla="*/ 1176337 w 1176338"/>
                <a:gd name="connsiteY4-196" fmla="*/ 1 h 2495551"/>
                <a:gd name="connsiteX5-197" fmla="*/ 481012 w 1176338"/>
                <a:gd name="connsiteY5-198" fmla="*/ 1123951 h 2495551"/>
                <a:gd name="connsiteX0-199" fmla="*/ 481012 w 1176342"/>
                <a:gd name="connsiteY0-200" fmla="*/ 2496877 h 2496877"/>
                <a:gd name="connsiteX1-201" fmla="*/ 487362 w 1176342"/>
                <a:gd name="connsiteY1-202" fmla="*/ 1122102 h 2496877"/>
                <a:gd name="connsiteX2-203" fmla="*/ 0 w 1176342"/>
                <a:gd name="connsiteY2-204" fmla="*/ 98958 h 2496877"/>
                <a:gd name="connsiteX3-205" fmla="*/ 487362 w 1176342"/>
                <a:gd name="connsiteY3-206" fmla="*/ 1118927 h 2496877"/>
                <a:gd name="connsiteX4-207" fmla="*/ 1176337 w 1176342"/>
                <a:gd name="connsiteY4-208" fmla="*/ 1327 h 2496877"/>
                <a:gd name="connsiteX5-209" fmla="*/ 476249 w 1176342"/>
                <a:gd name="connsiteY5-210" fmla="*/ 899058 h 2496877"/>
                <a:gd name="connsiteX0-211" fmla="*/ 481012 w 1176361"/>
                <a:gd name="connsiteY0-212" fmla="*/ 2495896 h 2495896"/>
                <a:gd name="connsiteX1-213" fmla="*/ 487362 w 1176361"/>
                <a:gd name="connsiteY1-214" fmla="*/ 1121121 h 2495896"/>
                <a:gd name="connsiteX2-215" fmla="*/ 0 w 1176361"/>
                <a:gd name="connsiteY2-216" fmla="*/ 97977 h 2495896"/>
                <a:gd name="connsiteX3-217" fmla="*/ 487362 w 1176361"/>
                <a:gd name="connsiteY3-218" fmla="*/ 1117946 h 2495896"/>
                <a:gd name="connsiteX4-219" fmla="*/ 1176337 w 1176361"/>
                <a:gd name="connsiteY4-220" fmla="*/ 346 h 2495896"/>
                <a:gd name="connsiteX5-221" fmla="*/ 514349 w 1176361"/>
                <a:gd name="connsiteY5-222" fmla="*/ 1000471 h 2495896"/>
                <a:gd name="connsiteX0-223" fmla="*/ 481012 w 1262272"/>
                <a:gd name="connsiteY0-224" fmla="*/ 2531587 h 2531587"/>
                <a:gd name="connsiteX1-225" fmla="*/ 487362 w 1262272"/>
                <a:gd name="connsiteY1-226" fmla="*/ 1156812 h 2531587"/>
                <a:gd name="connsiteX2-227" fmla="*/ 0 w 1262272"/>
                <a:gd name="connsiteY2-228" fmla="*/ 133668 h 2531587"/>
                <a:gd name="connsiteX3-229" fmla="*/ 487362 w 1262272"/>
                <a:gd name="connsiteY3-230" fmla="*/ 1153637 h 2531587"/>
                <a:gd name="connsiteX4-231" fmla="*/ 1176337 w 1262272"/>
                <a:gd name="connsiteY4-232" fmla="*/ 36037 h 2531587"/>
                <a:gd name="connsiteX5-233" fmla="*/ 514349 w 1262272"/>
                <a:gd name="connsiteY5-234" fmla="*/ 1036162 h 2531587"/>
                <a:gd name="connsiteX0-235" fmla="*/ 481012 w 1176357"/>
                <a:gd name="connsiteY0-236" fmla="*/ 2495651 h 2495651"/>
                <a:gd name="connsiteX1-237" fmla="*/ 487362 w 1176357"/>
                <a:gd name="connsiteY1-238" fmla="*/ 1120876 h 2495651"/>
                <a:gd name="connsiteX2-239" fmla="*/ 0 w 1176357"/>
                <a:gd name="connsiteY2-240" fmla="*/ 97732 h 2495651"/>
                <a:gd name="connsiteX3-241" fmla="*/ 489743 w 1176357"/>
                <a:gd name="connsiteY3-242" fmla="*/ 1062932 h 2495651"/>
                <a:gd name="connsiteX4-243" fmla="*/ 1176337 w 1176357"/>
                <a:gd name="connsiteY4-244" fmla="*/ 101 h 2495651"/>
                <a:gd name="connsiteX5-245" fmla="*/ 514349 w 1176357"/>
                <a:gd name="connsiteY5-246" fmla="*/ 1000226 h 2495651"/>
                <a:gd name="connsiteX0-247" fmla="*/ 481376 w 1176721"/>
                <a:gd name="connsiteY0-248" fmla="*/ 2495651 h 2495651"/>
                <a:gd name="connsiteX1-249" fmla="*/ 411526 w 1176721"/>
                <a:gd name="connsiteY1-250" fmla="*/ 1087538 h 2495651"/>
                <a:gd name="connsiteX2-251" fmla="*/ 364 w 1176721"/>
                <a:gd name="connsiteY2-252" fmla="*/ 97732 h 2495651"/>
                <a:gd name="connsiteX3-253" fmla="*/ 490107 w 1176721"/>
                <a:gd name="connsiteY3-254" fmla="*/ 1062932 h 2495651"/>
                <a:gd name="connsiteX4-255" fmla="*/ 1176701 w 1176721"/>
                <a:gd name="connsiteY4-256" fmla="*/ 101 h 2495651"/>
                <a:gd name="connsiteX5-257" fmla="*/ 514713 w 1176721"/>
                <a:gd name="connsiteY5-258" fmla="*/ 1000226 h 2495651"/>
                <a:gd name="connsiteX0-259" fmla="*/ 481043 w 1176388"/>
                <a:gd name="connsiteY0-260" fmla="*/ 2495651 h 2495651"/>
                <a:gd name="connsiteX1-261" fmla="*/ 465962 w 1176388"/>
                <a:gd name="connsiteY1-262" fmla="*/ 1094682 h 2495651"/>
                <a:gd name="connsiteX2-263" fmla="*/ 31 w 1176388"/>
                <a:gd name="connsiteY2-264" fmla="*/ 97732 h 2495651"/>
                <a:gd name="connsiteX3-265" fmla="*/ 489774 w 1176388"/>
                <a:gd name="connsiteY3-266" fmla="*/ 1062932 h 2495651"/>
                <a:gd name="connsiteX4-267" fmla="*/ 1176368 w 1176388"/>
                <a:gd name="connsiteY4-268" fmla="*/ 101 h 2495651"/>
                <a:gd name="connsiteX5-269" fmla="*/ 514380 w 1176388"/>
                <a:gd name="connsiteY5-270" fmla="*/ 1000226 h 2495651"/>
                <a:gd name="connsiteX0-271" fmla="*/ 481281 w 1176950"/>
                <a:gd name="connsiteY0-272" fmla="*/ 2495760 h 2495760"/>
                <a:gd name="connsiteX1-273" fmla="*/ 466200 w 1176950"/>
                <a:gd name="connsiteY1-274" fmla="*/ 1094791 h 2495760"/>
                <a:gd name="connsiteX2-275" fmla="*/ 269 w 1176950"/>
                <a:gd name="connsiteY2-276" fmla="*/ 97841 h 2495760"/>
                <a:gd name="connsiteX3-277" fmla="*/ 411430 w 1176950"/>
                <a:gd name="connsiteY3-278" fmla="*/ 1091616 h 2495760"/>
                <a:gd name="connsiteX4-279" fmla="*/ 1176606 w 1176950"/>
                <a:gd name="connsiteY4-280" fmla="*/ 210 h 2495760"/>
                <a:gd name="connsiteX5-281" fmla="*/ 514618 w 1176950"/>
                <a:gd name="connsiteY5-282" fmla="*/ 1000335 h 2495760"/>
                <a:gd name="connsiteX0-283" fmla="*/ 595689 w 1291358"/>
                <a:gd name="connsiteY0-284" fmla="*/ 2495760 h 2495760"/>
                <a:gd name="connsiteX1-285" fmla="*/ 580608 w 1291358"/>
                <a:gd name="connsiteY1-286" fmla="*/ 1094791 h 2495760"/>
                <a:gd name="connsiteX2-287" fmla="*/ 114677 w 1291358"/>
                <a:gd name="connsiteY2-288" fmla="*/ 97841 h 2495760"/>
                <a:gd name="connsiteX3-289" fmla="*/ 525838 w 1291358"/>
                <a:gd name="connsiteY3-290" fmla="*/ 1091616 h 2495760"/>
                <a:gd name="connsiteX4-291" fmla="*/ 1291014 w 1291358"/>
                <a:gd name="connsiteY4-292" fmla="*/ 210 h 2495760"/>
                <a:gd name="connsiteX5-293" fmla="*/ 629026 w 1291358"/>
                <a:gd name="connsiteY5-294" fmla="*/ 1000335 h 2495760"/>
                <a:gd name="connsiteX0-295" fmla="*/ 595689 w 1402758"/>
                <a:gd name="connsiteY0-296" fmla="*/ 2548777 h 2548777"/>
                <a:gd name="connsiteX1-297" fmla="*/ 580608 w 1402758"/>
                <a:gd name="connsiteY1-298" fmla="*/ 1147808 h 2548777"/>
                <a:gd name="connsiteX2-299" fmla="*/ 114677 w 1402758"/>
                <a:gd name="connsiteY2-300" fmla="*/ 150858 h 2548777"/>
                <a:gd name="connsiteX3-301" fmla="*/ 525838 w 1402758"/>
                <a:gd name="connsiteY3-302" fmla="*/ 1144633 h 2548777"/>
                <a:gd name="connsiteX4-303" fmla="*/ 1291014 w 1402758"/>
                <a:gd name="connsiteY4-304" fmla="*/ 53227 h 2548777"/>
                <a:gd name="connsiteX5-305" fmla="*/ 629026 w 1402758"/>
                <a:gd name="connsiteY5-306" fmla="*/ 1053352 h 2548777"/>
                <a:gd name="connsiteX0-307" fmla="*/ 595689 w 1291765"/>
                <a:gd name="connsiteY0-308" fmla="*/ 2495620 h 2495620"/>
                <a:gd name="connsiteX1-309" fmla="*/ 580608 w 1291765"/>
                <a:gd name="connsiteY1-310" fmla="*/ 1094651 h 2495620"/>
                <a:gd name="connsiteX2-311" fmla="*/ 114677 w 1291765"/>
                <a:gd name="connsiteY2-312" fmla="*/ 97701 h 2495620"/>
                <a:gd name="connsiteX3-313" fmla="*/ 525838 w 1291765"/>
                <a:gd name="connsiteY3-314" fmla="*/ 1091476 h 2495620"/>
                <a:gd name="connsiteX4-315" fmla="*/ 1291014 w 1291765"/>
                <a:gd name="connsiteY4-316" fmla="*/ 70 h 2495620"/>
                <a:gd name="connsiteX5-317" fmla="*/ 674270 w 1291765"/>
                <a:gd name="connsiteY5-318" fmla="*/ 1038295 h 2495620"/>
                <a:gd name="connsiteX0-319" fmla="*/ 595689 w 1291602"/>
                <a:gd name="connsiteY0-320" fmla="*/ 2496473 h 2496473"/>
                <a:gd name="connsiteX1-321" fmla="*/ 580608 w 1291602"/>
                <a:gd name="connsiteY1-322" fmla="*/ 1095504 h 2496473"/>
                <a:gd name="connsiteX2-323" fmla="*/ 114677 w 1291602"/>
                <a:gd name="connsiteY2-324" fmla="*/ 98554 h 2496473"/>
                <a:gd name="connsiteX3-325" fmla="*/ 525838 w 1291602"/>
                <a:gd name="connsiteY3-326" fmla="*/ 1092329 h 2496473"/>
                <a:gd name="connsiteX4-327" fmla="*/ 1291014 w 1291602"/>
                <a:gd name="connsiteY4-328" fmla="*/ 923 h 2496473"/>
                <a:gd name="connsiteX5-329" fmla="*/ 652840 w 1291602"/>
                <a:gd name="connsiteY5-330" fmla="*/ 905799 h 2496473"/>
                <a:gd name="connsiteX6-331" fmla="*/ 674270 w 1291602"/>
                <a:gd name="connsiteY6-332" fmla="*/ 1039148 h 2496473"/>
                <a:gd name="connsiteX0-333" fmla="*/ 595689 w 1291879"/>
                <a:gd name="connsiteY0-334" fmla="*/ 2495621 h 2495621"/>
                <a:gd name="connsiteX1-335" fmla="*/ 580608 w 1291879"/>
                <a:gd name="connsiteY1-336" fmla="*/ 1094652 h 2495621"/>
                <a:gd name="connsiteX2-337" fmla="*/ 114677 w 1291879"/>
                <a:gd name="connsiteY2-338" fmla="*/ 97702 h 2495621"/>
                <a:gd name="connsiteX3-339" fmla="*/ 525838 w 1291879"/>
                <a:gd name="connsiteY3-340" fmla="*/ 1091477 h 2495621"/>
                <a:gd name="connsiteX4-341" fmla="*/ 1291014 w 1291879"/>
                <a:gd name="connsiteY4-342" fmla="*/ 71 h 2495621"/>
                <a:gd name="connsiteX5-343" fmla="*/ 674270 w 1291879"/>
                <a:gd name="connsiteY5-344" fmla="*/ 1038296 h 2495621"/>
                <a:gd name="connsiteX0-345" fmla="*/ 595689 w 1295478"/>
                <a:gd name="connsiteY0-346" fmla="*/ 2495606 h 2495606"/>
                <a:gd name="connsiteX1-347" fmla="*/ 580608 w 1295478"/>
                <a:gd name="connsiteY1-348" fmla="*/ 1094637 h 2495606"/>
                <a:gd name="connsiteX2-349" fmla="*/ 114677 w 1295478"/>
                <a:gd name="connsiteY2-350" fmla="*/ 97687 h 2495606"/>
                <a:gd name="connsiteX3-351" fmla="*/ 525838 w 1295478"/>
                <a:gd name="connsiteY3-352" fmla="*/ 1091462 h 2495606"/>
                <a:gd name="connsiteX4-353" fmla="*/ 1291014 w 1295478"/>
                <a:gd name="connsiteY4-354" fmla="*/ 56 h 2495606"/>
                <a:gd name="connsiteX5-355" fmla="*/ 826670 w 1295478"/>
                <a:gd name="connsiteY5-356" fmla="*/ 1145437 h 2495606"/>
                <a:gd name="connsiteX0-357" fmla="*/ 595689 w 1291734"/>
                <a:gd name="connsiteY0-358" fmla="*/ 2495579 h 2495579"/>
                <a:gd name="connsiteX1-359" fmla="*/ 580608 w 1291734"/>
                <a:gd name="connsiteY1-360" fmla="*/ 1094610 h 2495579"/>
                <a:gd name="connsiteX2-361" fmla="*/ 114677 w 1291734"/>
                <a:gd name="connsiteY2-362" fmla="*/ 97660 h 2495579"/>
                <a:gd name="connsiteX3-363" fmla="*/ 525838 w 1291734"/>
                <a:gd name="connsiteY3-364" fmla="*/ 1091435 h 2495579"/>
                <a:gd name="connsiteX4-365" fmla="*/ 1291014 w 1291734"/>
                <a:gd name="connsiteY4-366" fmla="*/ 29 h 2495579"/>
                <a:gd name="connsiteX5-367" fmla="*/ 662364 w 1291734"/>
                <a:gd name="connsiteY5-368" fmla="*/ 1057304 h 2495579"/>
                <a:gd name="connsiteX0-369" fmla="*/ 482512 w 1179310"/>
                <a:gd name="connsiteY0-370" fmla="*/ 2495556 h 2495556"/>
                <a:gd name="connsiteX1-371" fmla="*/ 467431 w 1179310"/>
                <a:gd name="connsiteY1-372" fmla="*/ 1094587 h 2495556"/>
                <a:gd name="connsiteX2-373" fmla="*/ 1500 w 1179310"/>
                <a:gd name="connsiteY2-374" fmla="*/ 97637 h 2495556"/>
                <a:gd name="connsiteX3-375" fmla="*/ 350749 w 1179310"/>
                <a:gd name="connsiteY3-376" fmla="*/ 1072362 h 2495556"/>
                <a:gd name="connsiteX4-377" fmla="*/ 1177837 w 1179310"/>
                <a:gd name="connsiteY4-378" fmla="*/ 6 h 2495556"/>
                <a:gd name="connsiteX5-379" fmla="*/ 549187 w 1179310"/>
                <a:gd name="connsiteY5-380" fmla="*/ 1057281 h 2495556"/>
                <a:gd name="connsiteX0-381" fmla="*/ 482858 w 1179656"/>
                <a:gd name="connsiteY0-382" fmla="*/ 2495556 h 2495556"/>
                <a:gd name="connsiteX1-383" fmla="*/ 482065 w 1179656"/>
                <a:gd name="connsiteY1-384" fmla="*/ 1004099 h 2495556"/>
                <a:gd name="connsiteX2-385" fmla="*/ 1846 w 1179656"/>
                <a:gd name="connsiteY2-386" fmla="*/ 97637 h 2495556"/>
                <a:gd name="connsiteX3-387" fmla="*/ 351095 w 1179656"/>
                <a:gd name="connsiteY3-388" fmla="*/ 1072362 h 2495556"/>
                <a:gd name="connsiteX4-389" fmla="*/ 1178183 w 1179656"/>
                <a:gd name="connsiteY4-390" fmla="*/ 6 h 2495556"/>
                <a:gd name="connsiteX5-391" fmla="*/ 549533 w 1179656"/>
                <a:gd name="connsiteY5-392" fmla="*/ 1057281 h 2495556"/>
                <a:gd name="connsiteX0-393" fmla="*/ 482858 w 1180436"/>
                <a:gd name="connsiteY0-394" fmla="*/ 2495588 h 2495588"/>
                <a:gd name="connsiteX1-395" fmla="*/ 482065 w 1180436"/>
                <a:gd name="connsiteY1-396" fmla="*/ 1004131 h 2495588"/>
                <a:gd name="connsiteX2-397" fmla="*/ 1846 w 1180436"/>
                <a:gd name="connsiteY2-398" fmla="*/ 97669 h 2495588"/>
                <a:gd name="connsiteX3-399" fmla="*/ 351095 w 1180436"/>
                <a:gd name="connsiteY3-400" fmla="*/ 1072394 h 2495588"/>
                <a:gd name="connsiteX4-401" fmla="*/ 1178183 w 1180436"/>
                <a:gd name="connsiteY4-402" fmla="*/ 38 h 2495588"/>
                <a:gd name="connsiteX5-403" fmla="*/ 590015 w 1180436"/>
                <a:gd name="connsiteY5-404" fmla="*/ 1033500 h 2495588"/>
                <a:gd name="connsiteX0-405" fmla="*/ 482549 w 1179961"/>
                <a:gd name="connsiteY0-406" fmla="*/ 2495566 h 2495566"/>
                <a:gd name="connsiteX1-407" fmla="*/ 481756 w 1179961"/>
                <a:gd name="connsiteY1-408" fmla="*/ 1004109 h 2495566"/>
                <a:gd name="connsiteX2-409" fmla="*/ 1537 w 1179961"/>
                <a:gd name="connsiteY2-410" fmla="*/ 97647 h 2495566"/>
                <a:gd name="connsiteX3-411" fmla="*/ 360311 w 1179961"/>
                <a:gd name="connsiteY3-412" fmla="*/ 1058085 h 2495566"/>
                <a:gd name="connsiteX4-413" fmla="*/ 1177874 w 1179961"/>
                <a:gd name="connsiteY4-414" fmla="*/ 16 h 2495566"/>
                <a:gd name="connsiteX5-415" fmla="*/ 589706 w 1179961"/>
                <a:gd name="connsiteY5-416" fmla="*/ 1033478 h 2495566"/>
                <a:gd name="connsiteX0-417" fmla="*/ 590850 w 1288262"/>
                <a:gd name="connsiteY0-418" fmla="*/ 2495566 h 2495566"/>
                <a:gd name="connsiteX1-419" fmla="*/ 590057 w 1288262"/>
                <a:gd name="connsiteY1-420" fmla="*/ 1004109 h 2495566"/>
                <a:gd name="connsiteX2-421" fmla="*/ 109838 w 1288262"/>
                <a:gd name="connsiteY2-422" fmla="*/ 97647 h 2495566"/>
                <a:gd name="connsiteX3-423" fmla="*/ 468612 w 1288262"/>
                <a:gd name="connsiteY3-424" fmla="*/ 1058085 h 2495566"/>
                <a:gd name="connsiteX4-425" fmla="*/ 1286175 w 1288262"/>
                <a:gd name="connsiteY4-426" fmla="*/ 16 h 2495566"/>
                <a:gd name="connsiteX5-427" fmla="*/ 698007 w 1288262"/>
                <a:gd name="connsiteY5-428" fmla="*/ 1033478 h 2495566"/>
                <a:gd name="connsiteX0-429" fmla="*/ 673392 w 1370804"/>
                <a:gd name="connsiteY0-430" fmla="*/ 2495566 h 2495566"/>
                <a:gd name="connsiteX1-431" fmla="*/ 672599 w 1370804"/>
                <a:gd name="connsiteY1-432" fmla="*/ 1004109 h 2495566"/>
                <a:gd name="connsiteX2-433" fmla="*/ 99512 w 1370804"/>
                <a:gd name="connsiteY2-434" fmla="*/ 133366 h 2495566"/>
                <a:gd name="connsiteX3-435" fmla="*/ 551154 w 1370804"/>
                <a:gd name="connsiteY3-436" fmla="*/ 1058085 h 2495566"/>
                <a:gd name="connsiteX4-437" fmla="*/ 1368717 w 1370804"/>
                <a:gd name="connsiteY4-438" fmla="*/ 16 h 2495566"/>
                <a:gd name="connsiteX5-439" fmla="*/ 780549 w 1370804"/>
                <a:gd name="connsiteY5-440" fmla="*/ 1033478 h 2495566"/>
                <a:gd name="connsiteX0-441" fmla="*/ 647787 w 1345199"/>
                <a:gd name="connsiteY0-442" fmla="*/ 2495566 h 2495566"/>
                <a:gd name="connsiteX1-443" fmla="*/ 646994 w 1345199"/>
                <a:gd name="connsiteY1-444" fmla="*/ 1004109 h 2495566"/>
                <a:gd name="connsiteX2-445" fmla="*/ 102482 w 1345199"/>
                <a:gd name="connsiteY2-446" fmla="*/ 111934 h 2495566"/>
                <a:gd name="connsiteX3-447" fmla="*/ 525549 w 1345199"/>
                <a:gd name="connsiteY3-448" fmla="*/ 1058085 h 2495566"/>
                <a:gd name="connsiteX4-449" fmla="*/ 1343112 w 1345199"/>
                <a:gd name="connsiteY4-450" fmla="*/ 16 h 2495566"/>
                <a:gd name="connsiteX5-451" fmla="*/ 754944 w 1345199"/>
                <a:gd name="connsiteY5-452" fmla="*/ 1033478 h 2495566"/>
                <a:gd name="connsiteX0-453" fmla="*/ 629733 w 1327145"/>
                <a:gd name="connsiteY0-454" fmla="*/ 2495566 h 2495566"/>
                <a:gd name="connsiteX1-455" fmla="*/ 628940 w 1327145"/>
                <a:gd name="connsiteY1-456" fmla="*/ 1004109 h 2495566"/>
                <a:gd name="connsiteX2-457" fmla="*/ 84428 w 1327145"/>
                <a:gd name="connsiteY2-458" fmla="*/ 111934 h 2495566"/>
                <a:gd name="connsiteX3-459" fmla="*/ 507495 w 1327145"/>
                <a:gd name="connsiteY3-460" fmla="*/ 1058085 h 2495566"/>
                <a:gd name="connsiteX4-461" fmla="*/ 1325058 w 1327145"/>
                <a:gd name="connsiteY4-462" fmla="*/ 16 h 2495566"/>
                <a:gd name="connsiteX5-463" fmla="*/ 736890 w 1327145"/>
                <a:gd name="connsiteY5-464" fmla="*/ 1033478 h 2495566"/>
                <a:gd name="connsiteX0-465" fmla="*/ 647786 w 1345198"/>
                <a:gd name="connsiteY0-466" fmla="*/ 2495566 h 2495566"/>
                <a:gd name="connsiteX1-467" fmla="*/ 646993 w 1345198"/>
                <a:gd name="connsiteY1-468" fmla="*/ 1004109 h 2495566"/>
                <a:gd name="connsiteX2-469" fmla="*/ 102481 w 1345198"/>
                <a:gd name="connsiteY2-470" fmla="*/ 111934 h 2495566"/>
                <a:gd name="connsiteX3-471" fmla="*/ 525548 w 1345198"/>
                <a:gd name="connsiteY3-472" fmla="*/ 1058085 h 2495566"/>
                <a:gd name="connsiteX4-473" fmla="*/ 1343111 w 1345198"/>
                <a:gd name="connsiteY4-474" fmla="*/ 16 h 2495566"/>
                <a:gd name="connsiteX5-475" fmla="*/ 754943 w 1345198"/>
                <a:gd name="connsiteY5-476" fmla="*/ 1033478 h 2495566"/>
                <a:gd name="connsiteX0-477" fmla="*/ 687819 w 1385231"/>
                <a:gd name="connsiteY0-478" fmla="*/ 2495566 h 2495566"/>
                <a:gd name="connsiteX1-479" fmla="*/ 687026 w 1385231"/>
                <a:gd name="connsiteY1-480" fmla="*/ 1004109 h 2495566"/>
                <a:gd name="connsiteX2-481" fmla="*/ 142514 w 1385231"/>
                <a:gd name="connsiteY2-482" fmla="*/ 111934 h 2495566"/>
                <a:gd name="connsiteX3-483" fmla="*/ 565581 w 1385231"/>
                <a:gd name="connsiteY3-484" fmla="*/ 1058085 h 2495566"/>
                <a:gd name="connsiteX4-485" fmla="*/ 1383144 w 1385231"/>
                <a:gd name="connsiteY4-486" fmla="*/ 16 h 2495566"/>
                <a:gd name="connsiteX5-487" fmla="*/ 794976 w 1385231"/>
                <a:gd name="connsiteY5-488" fmla="*/ 1033478 h 2495566"/>
                <a:gd name="connsiteX0-489" fmla="*/ 675000 w 1372412"/>
                <a:gd name="connsiteY0-490" fmla="*/ 2495566 h 2495566"/>
                <a:gd name="connsiteX1-491" fmla="*/ 674207 w 1372412"/>
                <a:gd name="connsiteY1-492" fmla="*/ 1004109 h 2495566"/>
                <a:gd name="connsiteX2-493" fmla="*/ 129695 w 1372412"/>
                <a:gd name="connsiteY2-494" fmla="*/ 111934 h 2495566"/>
                <a:gd name="connsiteX3-495" fmla="*/ 552762 w 1372412"/>
                <a:gd name="connsiteY3-496" fmla="*/ 1058085 h 2495566"/>
                <a:gd name="connsiteX4-497" fmla="*/ 1370325 w 1372412"/>
                <a:gd name="connsiteY4-498" fmla="*/ 16 h 2495566"/>
                <a:gd name="connsiteX5-499" fmla="*/ 782157 w 1372412"/>
                <a:gd name="connsiteY5-500" fmla="*/ 1033478 h 2495566"/>
                <a:gd name="connsiteX0-501" fmla="*/ 675000 w 1502594"/>
                <a:gd name="connsiteY0-502" fmla="*/ 2546661 h 2546661"/>
                <a:gd name="connsiteX1-503" fmla="*/ 674207 w 1502594"/>
                <a:gd name="connsiteY1-504" fmla="*/ 1055204 h 2546661"/>
                <a:gd name="connsiteX2-505" fmla="*/ 129695 w 1502594"/>
                <a:gd name="connsiteY2-506" fmla="*/ 163029 h 2546661"/>
                <a:gd name="connsiteX3-507" fmla="*/ 552762 w 1502594"/>
                <a:gd name="connsiteY3-508" fmla="*/ 1109180 h 2546661"/>
                <a:gd name="connsiteX4-509" fmla="*/ 1370325 w 1502594"/>
                <a:gd name="connsiteY4-510" fmla="*/ 51111 h 2546661"/>
                <a:gd name="connsiteX5-511" fmla="*/ 782157 w 1502594"/>
                <a:gd name="connsiteY5-512" fmla="*/ 1084573 h 2546661"/>
                <a:gd name="connsiteX0-513" fmla="*/ 645869 w 1473463"/>
                <a:gd name="connsiteY0-514" fmla="*/ 2546661 h 2546661"/>
                <a:gd name="connsiteX1-515" fmla="*/ 645076 w 1473463"/>
                <a:gd name="connsiteY1-516" fmla="*/ 1055204 h 2546661"/>
                <a:gd name="connsiteX2-517" fmla="*/ 100564 w 1473463"/>
                <a:gd name="connsiteY2-518" fmla="*/ 163029 h 2546661"/>
                <a:gd name="connsiteX3-519" fmla="*/ 523631 w 1473463"/>
                <a:gd name="connsiteY3-520" fmla="*/ 1109180 h 2546661"/>
                <a:gd name="connsiteX4-521" fmla="*/ 1341194 w 1473463"/>
                <a:gd name="connsiteY4-522" fmla="*/ 51111 h 2546661"/>
                <a:gd name="connsiteX5-523" fmla="*/ 753026 w 1473463"/>
                <a:gd name="connsiteY5-524" fmla="*/ 1084573 h 2546661"/>
                <a:gd name="connsiteX0-525" fmla="*/ 648747 w 1476341"/>
                <a:gd name="connsiteY0-526" fmla="*/ 2546661 h 2546661"/>
                <a:gd name="connsiteX1-527" fmla="*/ 647954 w 1476341"/>
                <a:gd name="connsiteY1-528" fmla="*/ 1055204 h 2546661"/>
                <a:gd name="connsiteX2-529" fmla="*/ 103442 w 1476341"/>
                <a:gd name="connsiteY2-530" fmla="*/ 163029 h 2546661"/>
                <a:gd name="connsiteX3-531" fmla="*/ 526509 w 1476341"/>
                <a:gd name="connsiteY3-532" fmla="*/ 1109180 h 2546661"/>
                <a:gd name="connsiteX4-533" fmla="*/ 1344072 w 1476341"/>
                <a:gd name="connsiteY4-534" fmla="*/ 51111 h 2546661"/>
                <a:gd name="connsiteX5-535" fmla="*/ 755904 w 1476341"/>
                <a:gd name="connsiteY5-536" fmla="*/ 1084573 h 2546661"/>
                <a:gd name="connsiteX0-537" fmla="*/ 648747 w 1476341"/>
                <a:gd name="connsiteY0-538" fmla="*/ 2546661 h 2546661"/>
                <a:gd name="connsiteX1-539" fmla="*/ 647954 w 1476341"/>
                <a:gd name="connsiteY1-540" fmla="*/ 1055204 h 2546661"/>
                <a:gd name="connsiteX2-541" fmla="*/ 103442 w 1476341"/>
                <a:gd name="connsiteY2-542" fmla="*/ 163029 h 2546661"/>
                <a:gd name="connsiteX3-543" fmla="*/ 526509 w 1476341"/>
                <a:gd name="connsiteY3-544" fmla="*/ 1109180 h 2546661"/>
                <a:gd name="connsiteX4-545" fmla="*/ 1344072 w 1476341"/>
                <a:gd name="connsiteY4-546" fmla="*/ 51111 h 2546661"/>
                <a:gd name="connsiteX5-547" fmla="*/ 755904 w 1476341"/>
                <a:gd name="connsiteY5-548" fmla="*/ 1084573 h 2546661"/>
                <a:gd name="connsiteX6-549" fmla="*/ 755903 w 1476341"/>
                <a:gd name="connsiteY6-550" fmla="*/ 1079812 h 2546661"/>
                <a:gd name="connsiteX0-551" fmla="*/ 648747 w 1476341"/>
                <a:gd name="connsiteY0-552" fmla="*/ 2546661 h 2546661"/>
                <a:gd name="connsiteX1-553" fmla="*/ 647954 w 1476341"/>
                <a:gd name="connsiteY1-554" fmla="*/ 1055204 h 2546661"/>
                <a:gd name="connsiteX2-555" fmla="*/ 103442 w 1476341"/>
                <a:gd name="connsiteY2-556" fmla="*/ 163029 h 2546661"/>
                <a:gd name="connsiteX3-557" fmla="*/ 526509 w 1476341"/>
                <a:gd name="connsiteY3-558" fmla="*/ 1109180 h 2546661"/>
                <a:gd name="connsiteX4-559" fmla="*/ 1344072 w 1476341"/>
                <a:gd name="connsiteY4-560" fmla="*/ 51111 h 2546661"/>
                <a:gd name="connsiteX5-561" fmla="*/ 755904 w 1476341"/>
                <a:gd name="connsiteY5-562" fmla="*/ 1084573 h 2546661"/>
                <a:gd name="connsiteX6-563" fmla="*/ 665416 w 1476341"/>
                <a:gd name="connsiteY6-564" fmla="*/ 1153630 h 2546661"/>
                <a:gd name="connsiteX0-565" fmla="*/ 648747 w 1476341"/>
                <a:gd name="connsiteY0-566" fmla="*/ 2546661 h 2546661"/>
                <a:gd name="connsiteX1-567" fmla="*/ 647954 w 1476341"/>
                <a:gd name="connsiteY1-568" fmla="*/ 1055204 h 2546661"/>
                <a:gd name="connsiteX2-569" fmla="*/ 103442 w 1476341"/>
                <a:gd name="connsiteY2-570" fmla="*/ 163029 h 2546661"/>
                <a:gd name="connsiteX3-571" fmla="*/ 526509 w 1476341"/>
                <a:gd name="connsiteY3-572" fmla="*/ 1109180 h 2546661"/>
                <a:gd name="connsiteX4-573" fmla="*/ 1344072 w 1476341"/>
                <a:gd name="connsiteY4-574" fmla="*/ 51111 h 2546661"/>
                <a:gd name="connsiteX5-575" fmla="*/ 755904 w 1476341"/>
                <a:gd name="connsiteY5-576" fmla="*/ 1084573 h 2546661"/>
                <a:gd name="connsiteX6-577" fmla="*/ 624935 w 1476341"/>
                <a:gd name="connsiteY6-578" fmla="*/ 948843 h 2546661"/>
                <a:gd name="connsiteX0-579" fmla="*/ 648747 w 1473490"/>
                <a:gd name="connsiteY0-580" fmla="*/ 2546661 h 2546661"/>
                <a:gd name="connsiteX1-581" fmla="*/ 647954 w 1473490"/>
                <a:gd name="connsiteY1-582" fmla="*/ 1055204 h 2546661"/>
                <a:gd name="connsiteX2-583" fmla="*/ 103442 w 1473490"/>
                <a:gd name="connsiteY2-584" fmla="*/ 163029 h 2546661"/>
                <a:gd name="connsiteX3-585" fmla="*/ 526509 w 1473490"/>
                <a:gd name="connsiteY3-586" fmla="*/ 1109180 h 2546661"/>
                <a:gd name="connsiteX4-587" fmla="*/ 1344072 w 1473490"/>
                <a:gd name="connsiteY4-588" fmla="*/ 51111 h 2546661"/>
                <a:gd name="connsiteX5-589" fmla="*/ 755904 w 1473490"/>
                <a:gd name="connsiteY5-590" fmla="*/ 1084573 h 2546661"/>
                <a:gd name="connsiteX6-591" fmla="*/ 624935 w 1473490"/>
                <a:gd name="connsiteY6-592" fmla="*/ 948843 h 2546661"/>
                <a:gd name="connsiteX0-593" fmla="*/ 648747 w 1477073"/>
                <a:gd name="connsiteY0-594" fmla="*/ 2546661 h 2546661"/>
                <a:gd name="connsiteX1-595" fmla="*/ 647954 w 1477073"/>
                <a:gd name="connsiteY1-596" fmla="*/ 1055204 h 2546661"/>
                <a:gd name="connsiteX2-597" fmla="*/ 103442 w 1477073"/>
                <a:gd name="connsiteY2-598" fmla="*/ 163029 h 2546661"/>
                <a:gd name="connsiteX3-599" fmla="*/ 526509 w 1477073"/>
                <a:gd name="connsiteY3-600" fmla="*/ 1109180 h 2546661"/>
                <a:gd name="connsiteX4-601" fmla="*/ 1344072 w 1477073"/>
                <a:gd name="connsiteY4-602" fmla="*/ 51111 h 2546661"/>
                <a:gd name="connsiteX5-603" fmla="*/ 755904 w 1477073"/>
                <a:gd name="connsiteY5-604" fmla="*/ 1084573 h 2546661"/>
                <a:gd name="connsiteX6-605" fmla="*/ 624935 w 1477073"/>
                <a:gd name="connsiteY6-606" fmla="*/ 948843 h 2546661"/>
                <a:gd name="connsiteX0-607" fmla="*/ 648747 w 1467966"/>
                <a:gd name="connsiteY0-608" fmla="*/ 2534924 h 2534924"/>
                <a:gd name="connsiteX1-609" fmla="*/ 647954 w 1467966"/>
                <a:gd name="connsiteY1-610" fmla="*/ 1043467 h 2534924"/>
                <a:gd name="connsiteX2-611" fmla="*/ 103442 w 1467966"/>
                <a:gd name="connsiteY2-612" fmla="*/ 151292 h 2534924"/>
                <a:gd name="connsiteX3-613" fmla="*/ 526509 w 1467966"/>
                <a:gd name="connsiteY3-614" fmla="*/ 1097443 h 2534924"/>
                <a:gd name="connsiteX4-615" fmla="*/ 1344072 w 1467966"/>
                <a:gd name="connsiteY4-616" fmla="*/ 39374 h 2534924"/>
                <a:gd name="connsiteX5-617" fmla="*/ 755904 w 1467966"/>
                <a:gd name="connsiteY5-618" fmla="*/ 1072836 h 2534924"/>
                <a:gd name="connsiteX6-619" fmla="*/ 624935 w 1467966"/>
                <a:gd name="connsiteY6-620" fmla="*/ 937106 h 2534924"/>
                <a:gd name="connsiteX0-621" fmla="*/ 631614 w 1450833"/>
                <a:gd name="connsiteY0-622" fmla="*/ 2534924 h 2534924"/>
                <a:gd name="connsiteX1-623" fmla="*/ 630821 w 1450833"/>
                <a:gd name="connsiteY1-624" fmla="*/ 1043467 h 2534924"/>
                <a:gd name="connsiteX2-625" fmla="*/ 86309 w 1450833"/>
                <a:gd name="connsiteY2-626" fmla="*/ 151292 h 2534924"/>
                <a:gd name="connsiteX3-627" fmla="*/ 509376 w 1450833"/>
                <a:gd name="connsiteY3-628" fmla="*/ 1097443 h 2534924"/>
                <a:gd name="connsiteX4-629" fmla="*/ 1326939 w 1450833"/>
                <a:gd name="connsiteY4-630" fmla="*/ 39374 h 2534924"/>
                <a:gd name="connsiteX5-631" fmla="*/ 738771 w 1450833"/>
                <a:gd name="connsiteY5-632" fmla="*/ 1072836 h 2534924"/>
                <a:gd name="connsiteX6-633" fmla="*/ 607802 w 1450833"/>
                <a:gd name="connsiteY6-634" fmla="*/ 937106 h 2534924"/>
                <a:gd name="connsiteX0-635" fmla="*/ 655497 w 1474716"/>
                <a:gd name="connsiteY0-636" fmla="*/ 2534924 h 2534924"/>
                <a:gd name="connsiteX1-637" fmla="*/ 654704 w 1474716"/>
                <a:gd name="connsiteY1-638" fmla="*/ 1043467 h 2534924"/>
                <a:gd name="connsiteX2-639" fmla="*/ 110192 w 1474716"/>
                <a:gd name="connsiteY2-640" fmla="*/ 151292 h 2534924"/>
                <a:gd name="connsiteX3-641" fmla="*/ 533259 w 1474716"/>
                <a:gd name="connsiteY3-642" fmla="*/ 1097443 h 2534924"/>
                <a:gd name="connsiteX4-643" fmla="*/ 1350822 w 1474716"/>
                <a:gd name="connsiteY4-644" fmla="*/ 39374 h 2534924"/>
                <a:gd name="connsiteX5-645" fmla="*/ 762654 w 1474716"/>
                <a:gd name="connsiteY5-646" fmla="*/ 1072836 h 2534924"/>
                <a:gd name="connsiteX6-647" fmla="*/ 631685 w 1474716"/>
                <a:gd name="connsiteY6-648" fmla="*/ 937106 h 2534924"/>
                <a:gd name="connsiteX0-649" fmla="*/ 680903 w 1500122"/>
                <a:gd name="connsiteY0-650" fmla="*/ 2534924 h 2534924"/>
                <a:gd name="connsiteX1-651" fmla="*/ 680110 w 1500122"/>
                <a:gd name="connsiteY1-652" fmla="*/ 1043467 h 2534924"/>
                <a:gd name="connsiteX2-653" fmla="*/ 135598 w 1500122"/>
                <a:gd name="connsiteY2-654" fmla="*/ 151292 h 2534924"/>
                <a:gd name="connsiteX3-655" fmla="*/ 558665 w 1500122"/>
                <a:gd name="connsiteY3-656" fmla="*/ 1097443 h 2534924"/>
                <a:gd name="connsiteX4-657" fmla="*/ 1376228 w 1500122"/>
                <a:gd name="connsiteY4-658" fmla="*/ 39374 h 2534924"/>
                <a:gd name="connsiteX5-659" fmla="*/ 788060 w 1500122"/>
                <a:gd name="connsiteY5-660" fmla="*/ 1072836 h 2534924"/>
                <a:gd name="connsiteX6-661" fmla="*/ 657091 w 1500122"/>
                <a:gd name="connsiteY6-662" fmla="*/ 937106 h 2534924"/>
                <a:gd name="connsiteX0-663" fmla="*/ 679919 w 1499138"/>
                <a:gd name="connsiteY0-664" fmla="*/ 2534924 h 2534924"/>
                <a:gd name="connsiteX1-665" fmla="*/ 679126 w 1499138"/>
                <a:gd name="connsiteY1-666" fmla="*/ 1043467 h 2534924"/>
                <a:gd name="connsiteX2-667" fmla="*/ 134614 w 1499138"/>
                <a:gd name="connsiteY2-668" fmla="*/ 151292 h 2534924"/>
                <a:gd name="connsiteX3-669" fmla="*/ 557681 w 1499138"/>
                <a:gd name="connsiteY3-670" fmla="*/ 1097443 h 2534924"/>
                <a:gd name="connsiteX4-671" fmla="*/ 1375244 w 1499138"/>
                <a:gd name="connsiteY4-672" fmla="*/ 39374 h 2534924"/>
                <a:gd name="connsiteX5-673" fmla="*/ 787076 w 1499138"/>
                <a:gd name="connsiteY5-674" fmla="*/ 1072836 h 2534924"/>
                <a:gd name="connsiteX6-675" fmla="*/ 656107 w 1499138"/>
                <a:gd name="connsiteY6-676" fmla="*/ 937106 h 2534924"/>
                <a:gd name="connsiteX0-677" fmla="*/ 661317 w 1480536"/>
                <a:gd name="connsiteY0-678" fmla="*/ 2534924 h 2534924"/>
                <a:gd name="connsiteX1-679" fmla="*/ 660524 w 1480536"/>
                <a:gd name="connsiteY1-680" fmla="*/ 1043467 h 2534924"/>
                <a:gd name="connsiteX2-681" fmla="*/ 116012 w 1480536"/>
                <a:gd name="connsiteY2-682" fmla="*/ 151292 h 2534924"/>
                <a:gd name="connsiteX3-683" fmla="*/ 539079 w 1480536"/>
                <a:gd name="connsiteY3-684" fmla="*/ 1097443 h 2534924"/>
                <a:gd name="connsiteX4-685" fmla="*/ 1356642 w 1480536"/>
                <a:gd name="connsiteY4-686" fmla="*/ 39374 h 2534924"/>
                <a:gd name="connsiteX5-687" fmla="*/ 768474 w 1480536"/>
                <a:gd name="connsiteY5-688" fmla="*/ 1072836 h 2534924"/>
                <a:gd name="connsiteX6-689" fmla="*/ 637505 w 1480536"/>
                <a:gd name="connsiteY6-690" fmla="*/ 937106 h 2534924"/>
                <a:gd name="connsiteX0-691" fmla="*/ 654531 w 1473750"/>
                <a:gd name="connsiteY0-692" fmla="*/ 2534924 h 2534924"/>
                <a:gd name="connsiteX1-693" fmla="*/ 653738 w 1473750"/>
                <a:gd name="connsiteY1-694" fmla="*/ 1043467 h 2534924"/>
                <a:gd name="connsiteX2-695" fmla="*/ 109226 w 1473750"/>
                <a:gd name="connsiteY2-696" fmla="*/ 151292 h 2534924"/>
                <a:gd name="connsiteX3-697" fmla="*/ 532293 w 1473750"/>
                <a:gd name="connsiteY3-698" fmla="*/ 1097443 h 2534924"/>
                <a:gd name="connsiteX4-699" fmla="*/ 1349856 w 1473750"/>
                <a:gd name="connsiteY4-700" fmla="*/ 39374 h 2534924"/>
                <a:gd name="connsiteX5-701" fmla="*/ 761688 w 1473750"/>
                <a:gd name="connsiteY5-702" fmla="*/ 1072836 h 2534924"/>
                <a:gd name="connsiteX6-703" fmla="*/ 630719 w 1473750"/>
                <a:gd name="connsiteY6-704" fmla="*/ 937106 h 2534924"/>
                <a:gd name="connsiteX0-705" fmla="*/ 640881 w 1337663"/>
                <a:gd name="connsiteY0-706" fmla="*/ 2495551 h 2495551"/>
                <a:gd name="connsiteX1-707" fmla="*/ 640088 w 1337663"/>
                <a:gd name="connsiteY1-708" fmla="*/ 1004094 h 2495551"/>
                <a:gd name="connsiteX2-709" fmla="*/ 95576 w 1337663"/>
                <a:gd name="connsiteY2-710" fmla="*/ 111919 h 2495551"/>
                <a:gd name="connsiteX3-711" fmla="*/ 518643 w 1337663"/>
                <a:gd name="connsiteY3-712" fmla="*/ 1058070 h 2495551"/>
                <a:gd name="connsiteX4-713" fmla="*/ 559918 w 1337663"/>
                <a:gd name="connsiteY4-714" fmla="*/ 1038226 h 2495551"/>
                <a:gd name="connsiteX5-715" fmla="*/ 1336206 w 1337663"/>
                <a:gd name="connsiteY5-716" fmla="*/ 1 h 2495551"/>
                <a:gd name="connsiteX6-717" fmla="*/ 748038 w 1337663"/>
                <a:gd name="connsiteY6-718" fmla="*/ 1033463 h 2495551"/>
                <a:gd name="connsiteX7" fmla="*/ 617069 w 1337663"/>
                <a:gd name="connsiteY7" fmla="*/ 897733 h 2495551"/>
                <a:gd name="connsiteX0-719" fmla="*/ 640881 w 1337663"/>
                <a:gd name="connsiteY0-720" fmla="*/ 2495551 h 2495551"/>
                <a:gd name="connsiteX1-721" fmla="*/ 640088 w 1337663"/>
                <a:gd name="connsiteY1-722" fmla="*/ 1004094 h 2495551"/>
                <a:gd name="connsiteX2-723" fmla="*/ 95576 w 1337663"/>
                <a:gd name="connsiteY2-724" fmla="*/ 111919 h 2495551"/>
                <a:gd name="connsiteX3-725" fmla="*/ 518643 w 1337663"/>
                <a:gd name="connsiteY3-726" fmla="*/ 1058070 h 2495551"/>
                <a:gd name="connsiteX4-727" fmla="*/ 559918 w 1337663"/>
                <a:gd name="connsiteY4-728" fmla="*/ 1038226 h 2495551"/>
                <a:gd name="connsiteX5-729" fmla="*/ 1336206 w 1337663"/>
                <a:gd name="connsiteY5-730" fmla="*/ 1 h 2495551"/>
                <a:gd name="connsiteX6-731" fmla="*/ 748038 w 1337663"/>
                <a:gd name="connsiteY6-732" fmla="*/ 1033463 h 2495551"/>
                <a:gd name="connsiteX7-733" fmla="*/ 617069 w 1337663"/>
                <a:gd name="connsiteY7-734" fmla="*/ 897733 h 2495551"/>
                <a:gd name="connsiteX0-735" fmla="*/ 640881 w 1337663"/>
                <a:gd name="connsiteY0-736" fmla="*/ 2495551 h 2495551"/>
                <a:gd name="connsiteX1-737" fmla="*/ 640088 w 1337663"/>
                <a:gd name="connsiteY1-738" fmla="*/ 1004094 h 2495551"/>
                <a:gd name="connsiteX2-739" fmla="*/ 95576 w 1337663"/>
                <a:gd name="connsiteY2-740" fmla="*/ 111919 h 2495551"/>
                <a:gd name="connsiteX3-741" fmla="*/ 518643 w 1337663"/>
                <a:gd name="connsiteY3-742" fmla="*/ 1058070 h 2495551"/>
                <a:gd name="connsiteX4-743" fmla="*/ 559918 w 1337663"/>
                <a:gd name="connsiteY4-744" fmla="*/ 1038226 h 2495551"/>
                <a:gd name="connsiteX5-745" fmla="*/ 1336206 w 1337663"/>
                <a:gd name="connsiteY5-746" fmla="*/ 1 h 2495551"/>
                <a:gd name="connsiteX6-747" fmla="*/ 748038 w 1337663"/>
                <a:gd name="connsiteY6-748" fmla="*/ 1033463 h 2495551"/>
                <a:gd name="connsiteX7-749" fmla="*/ 617069 w 1337663"/>
                <a:gd name="connsiteY7-750" fmla="*/ 897733 h 2495551"/>
                <a:gd name="connsiteX0-751" fmla="*/ 640881 w 1337663"/>
                <a:gd name="connsiteY0-752" fmla="*/ 2495551 h 2495551"/>
                <a:gd name="connsiteX1-753" fmla="*/ 640088 w 1337663"/>
                <a:gd name="connsiteY1-754" fmla="*/ 1004094 h 2495551"/>
                <a:gd name="connsiteX2-755" fmla="*/ 95576 w 1337663"/>
                <a:gd name="connsiteY2-756" fmla="*/ 111919 h 2495551"/>
                <a:gd name="connsiteX3-757" fmla="*/ 518643 w 1337663"/>
                <a:gd name="connsiteY3-758" fmla="*/ 1058070 h 2495551"/>
                <a:gd name="connsiteX4-759" fmla="*/ 559918 w 1337663"/>
                <a:gd name="connsiteY4-760" fmla="*/ 1038226 h 2495551"/>
                <a:gd name="connsiteX5-761" fmla="*/ 1336206 w 1337663"/>
                <a:gd name="connsiteY5-762" fmla="*/ 1 h 2495551"/>
                <a:gd name="connsiteX6-763" fmla="*/ 748038 w 1337663"/>
                <a:gd name="connsiteY6-764" fmla="*/ 1033463 h 2495551"/>
                <a:gd name="connsiteX7-765" fmla="*/ 617069 w 1337663"/>
                <a:gd name="connsiteY7-766" fmla="*/ 897733 h 2495551"/>
                <a:gd name="connsiteX0-767" fmla="*/ 640881 w 1337663"/>
                <a:gd name="connsiteY0-768" fmla="*/ 2495551 h 2495551"/>
                <a:gd name="connsiteX1-769" fmla="*/ 640088 w 1337663"/>
                <a:gd name="connsiteY1-770" fmla="*/ 1004094 h 2495551"/>
                <a:gd name="connsiteX2-771" fmla="*/ 95576 w 1337663"/>
                <a:gd name="connsiteY2-772" fmla="*/ 111919 h 2495551"/>
                <a:gd name="connsiteX3-773" fmla="*/ 518643 w 1337663"/>
                <a:gd name="connsiteY3-774" fmla="*/ 1058070 h 2495551"/>
                <a:gd name="connsiteX4-775" fmla="*/ 559918 w 1337663"/>
                <a:gd name="connsiteY4-776" fmla="*/ 1038226 h 2495551"/>
                <a:gd name="connsiteX5-777" fmla="*/ 1336206 w 1337663"/>
                <a:gd name="connsiteY5-778" fmla="*/ 1 h 2495551"/>
                <a:gd name="connsiteX6-779" fmla="*/ 748038 w 1337663"/>
                <a:gd name="connsiteY6-780" fmla="*/ 1033463 h 2495551"/>
                <a:gd name="connsiteX7-781" fmla="*/ 617069 w 1337663"/>
                <a:gd name="connsiteY7-782" fmla="*/ 897733 h 2495551"/>
                <a:gd name="connsiteX0-783" fmla="*/ 628802 w 1325584"/>
                <a:gd name="connsiteY0-784" fmla="*/ 2495551 h 2495551"/>
                <a:gd name="connsiteX1-785" fmla="*/ 628009 w 1325584"/>
                <a:gd name="connsiteY1-786" fmla="*/ 1004094 h 2495551"/>
                <a:gd name="connsiteX2-787" fmla="*/ 83497 w 1325584"/>
                <a:gd name="connsiteY2-788" fmla="*/ 111919 h 2495551"/>
                <a:gd name="connsiteX3-789" fmla="*/ 506564 w 1325584"/>
                <a:gd name="connsiteY3-790" fmla="*/ 1058070 h 2495551"/>
                <a:gd name="connsiteX4-791" fmla="*/ 547839 w 1325584"/>
                <a:gd name="connsiteY4-792" fmla="*/ 1038226 h 2495551"/>
                <a:gd name="connsiteX5-793" fmla="*/ 1324127 w 1325584"/>
                <a:gd name="connsiteY5-794" fmla="*/ 1 h 2495551"/>
                <a:gd name="connsiteX6-795" fmla="*/ 735959 w 1325584"/>
                <a:gd name="connsiteY6-796" fmla="*/ 1033463 h 2495551"/>
                <a:gd name="connsiteX7-797" fmla="*/ 604990 w 1325584"/>
                <a:gd name="connsiteY7-798" fmla="*/ 897733 h 2495551"/>
                <a:gd name="connsiteX0-799" fmla="*/ 655570 w 1352352"/>
                <a:gd name="connsiteY0-800" fmla="*/ 2495551 h 2495551"/>
                <a:gd name="connsiteX1-801" fmla="*/ 654777 w 1352352"/>
                <a:gd name="connsiteY1-802" fmla="*/ 1004094 h 2495551"/>
                <a:gd name="connsiteX2-803" fmla="*/ 110265 w 1352352"/>
                <a:gd name="connsiteY2-804" fmla="*/ 111919 h 2495551"/>
                <a:gd name="connsiteX3-805" fmla="*/ 533332 w 1352352"/>
                <a:gd name="connsiteY3-806" fmla="*/ 1058070 h 2495551"/>
                <a:gd name="connsiteX4-807" fmla="*/ 574607 w 1352352"/>
                <a:gd name="connsiteY4-808" fmla="*/ 1038226 h 2495551"/>
                <a:gd name="connsiteX5-809" fmla="*/ 1350895 w 1352352"/>
                <a:gd name="connsiteY5-810" fmla="*/ 1 h 2495551"/>
                <a:gd name="connsiteX6-811" fmla="*/ 762727 w 1352352"/>
                <a:gd name="connsiteY6-812" fmla="*/ 1033463 h 2495551"/>
                <a:gd name="connsiteX7-813" fmla="*/ 631758 w 1352352"/>
                <a:gd name="connsiteY7-814" fmla="*/ 897733 h 2495551"/>
                <a:gd name="connsiteX0-815" fmla="*/ 655238 w 1414040"/>
                <a:gd name="connsiteY0-816" fmla="*/ 2505652 h 2505652"/>
                <a:gd name="connsiteX1-817" fmla="*/ 654445 w 1414040"/>
                <a:gd name="connsiteY1-818" fmla="*/ 1014195 h 2505652"/>
                <a:gd name="connsiteX2-819" fmla="*/ 109933 w 1414040"/>
                <a:gd name="connsiteY2-820" fmla="*/ 122020 h 2505652"/>
                <a:gd name="connsiteX3-821" fmla="*/ 533000 w 1414040"/>
                <a:gd name="connsiteY3-822" fmla="*/ 1068171 h 2505652"/>
                <a:gd name="connsiteX4-823" fmla="*/ 1386281 w 1414040"/>
                <a:gd name="connsiteY4-824" fmla="*/ 569696 h 2505652"/>
                <a:gd name="connsiteX5-825" fmla="*/ 1350563 w 1414040"/>
                <a:gd name="connsiteY5-826" fmla="*/ 10102 h 2505652"/>
                <a:gd name="connsiteX6-827" fmla="*/ 762395 w 1414040"/>
                <a:gd name="connsiteY6-828" fmla="*/ 1043564 h 2505652"/>
                <a:gd name="connsiteX7-829" fmla="*/ 631426 w 1414040"/>
                <a:gd name="connsiteY7-830" fmla="*/ 907834 h 2505652"/>
                <a:gd name="connsiteX0-831" fmla="*/ 654907 w 1405669"/>
                <a:gd name="connsiteY0-832" fmla="*/ 2518282 h 2518282"/>
                <a:gd name="connsiteX1-833" fmla="*/ 654114 w 1405669"/>
                <a:gd name="connsiteY1-834" fmla="*/ 1026825 h 2518282"/>
                <a:gd name="connsiteX2-835" fmla="*/ 109602 w 1405669"/>
                <a:gd name="connsiteY2-836" fmla="*/ 134650 h 2518282"/>
                <a:gd name="connsiteX3-837" fmla="*/ 532669 w 1405669"/>
                <a:gd name="connsiteY3-838" fmla="*/ 1080801 h 2518282"/>
                <a:gd name="connsiteX4-839" fmla="*/ 1369281 w 1405669"/>
                <a:gd name="connsiteY4-840" fmla="*/ 429926 h 2518282"/>
                <a:gd name="connsiteX5-841" fmla="*/ 1350232 w 1405669"/>
                <a:gd name="connsiteY5-842" fmla="*/ 22732 h 2518282"/>
                <a:gd name="connsiteX6-843" fmla="*/ 762064 w 1405669"/>
                <a:gd name="connsiteY6-844" fmla="*/ 1056194 h 2518282"/>
                <a:gd name="connsiteX7-845" fmla="*/ 631095 w 1405669"/>
                <a:gd name="connsiteY7-846" fmla="*/ 920464 h 2518282"/>
                <a:gd name="connsiteX0-847" fmla="*/ 654907 w 1453077"/>
                <a:gd name="connsiteY0-848" fmla="*/ 2522152 h 2522152"/>
                <a:gd name="connsiteX1-849" fmla="*/ 654114 w 1453077"/>
                <a:gd name="connsiteY1-850" fmla="*/ 1030695 h 2522152"/>
                <a:gd name="connsiteX2-851" fmla="*/ 109602 w 1453077"/>
                <a:gd name="connsiteY2-852" fmla="*/ 138520 h 2522152"/>
                <a:gd name="connsiteX3-853" fmla="*/ 532669 w 1453077"/>
                <a:gd name="connsiteY3-854" fmla="*/ 1084671 h 2522152"/>
                <a:gd name="connsiteX4-855" fmla="*/ 1369281 w 1453077"/>
                <a:gd name="connsiteY4-856" fmla="*/ 433796 h 2522152"/>
                <a:gd name="connsiteX5-857" fmla="*/ 1354995 w 1453077"/>
                <a:gd name="connsiteY5-858" fmla="*/ 19458 h 2522152"/>
                <a:gd name="connsiteX6-859" fmla="*/ 762064 w 1453077"/>
                <a:gd name="connsiteY6-860" fmla="*/ 1060064 h 2522152"/>
                <a:gd name="connsiteX7-861" fmla="*/ 631095 w 1453077"/>
                <a:gd name="connsiteY7-862" fmla="*/ 924334 h 2522152"/>
                <a:gd name="connsiteX0-863" fmla="*/ 654907 w 1430197"/>
                <a:gd name="connsiteY0-864" fmla="*/ 2529882 h 2529882"/>
                <a:gd name="connsiteX1-865" fmla="*/ 654114 w 1430197"/>
                <a:gd name="connsiteY1-866" fmla="*/ 1038425 h 2529882"/>
                <a:gd name="connsiteX2-867" fmla="*/ 109602 w 1430197"/>
                <a:gd name="connsiteY2-868" fmla="*/ 146250 h 2529882"/>
                <a:gd name="connsiteX3-869" fmla="*/ 532669 w 1430197"/>
                <a:gd name="connsiteY3-870" fmla="*/ 1092401 h 2529882"/>
                <a:gd name="connsiteX4-871" fmla="*/ 1369281 w 1430197"/>
                <a:gd name="connsiteY4-872" fmla="*/ 441526 h 2529882"/>
                <a:gd name="connsiteX5-873" fmla="*/ 1354995 w 1430197"/>
                <a:gd name="connsiteY5-874" fmla="*/ 27188 h 2529882"/>
                <a:gd name="connsiteX6-875" fmla="*/ 1269269 w 1430197"/>
                <a:gd name="connsiteY6-876" fmla="*/ 153394 h 2529882"/>
                <a:gd name="connsiteX7-877" fmla="*/ 762064 w 1430197"/>
                <a:gd name="connsiteY7-878" fmla="*/ 1067794 h 2529882"/>
                <a:gd name="connsiteX8" fmla="*/ 631095 w 1430197"/>
                <a:gd name="connsiteY8" fmla="*/ 932064 h 2529882"/>
                <a:gd name="connsiteX0-879" fmla="*/ 654907 w 1441145"/>
                <a:gd name="connsiteY0-880" fmla="*/ 2531567 h 2531567"/>
                <a:gd name="connsiteX1-881" fmla="*/ 654114 w 1441145"/>
                <a:gd name="connsiteY1-882" fmla="*/ 1040110 h 2531567"/>
                <a:gd name="connsiteX2-883" fmla="*/ 109602 w 1441145"/>
                <a:gd name="connsiteY2-884" fmla="*/ 147935 h 2531567"/>
                <a:gd name="connsiteX3-885" fmla="*/ 532669 w 1441145"/>
                <a:gd name="connsiteY3-886" fmla="*/ 1094086 h 2531567"/>
                <a:gd name="connsiteX4-887" fmla="*/ 1369281 w 1441145"/>
                <a:gd name="connsiteY4-888" fmla="*/ 443211 h 2531567"/>
                <a:gd name="connsiteX5-889" fmla="*/ 1354995 w 1441145"/>
                <a:gd name="connsiteY5-890" fmla="*/ 28873 h 2531567"/>
                <a:gd name="connsiteX6-891" fmla="*/ 1002569 w 1441145"/>
                <a:gd name="connsiteY6-892" fmla="*/ 150317 h 2531567"/>
                <a:gd name="connsiteX7-893" fmla="*/ 762064 w 1441145"/>
                <a:gd name="connsiteY7-894" fmla="*/ 1069479 h 2531567"/>
                <a:gd name="connsiteX8-895" fmla="*/ 631095 w 1441145"/>
                <a:gd name="connsiteY8-896" fmla="*/ 933749 h 2531567"/>
                <a:gd name="connsiteX0-897" fmla="*/ 654907 w 1441145"/>
                <a:gd name="connsiteY0-898" fmla="*/ 2531567 h 2531567"/>
                <a:gd name="connsiteX1-899" fmla="*/ 654114 w 1441145"/>
                <a:gd name="connsiteY1-900" fmla="*/ 1040110 h 2531567"/>
                <a:gd name="connsiteX2-901" fmla="*/ 109602 w 1441145"/>
                <a:gd name="connsiteY2-902" fmla="*/ 147935 h 2531567"/>
                <a:gd name="connsiteX3-903" fmla="*/ 532669 w 1441145"/>
                <a:gd name="connsiteY3-904" fmla="*/ 1094086 h 2531567"/>
                <a:gd name="connsiteX4-905" fmla="*/ 1369281 w 1441145"/>
                <a:gd name="connsiteY4-906" fmla="*/ 443211 h 2531567"/>
                <a:gd name="connsiteX5-907" fmla="*/ 1354995 w 1441145"/>
                <a:gd name="connsiteY5-908" fmla="*/ 28873 h 2531567"/>
                <a:gd name="connsiteX6-909" fmla="*/ 1002569 w 1441145"/>
                <a:gd name="connsiteY6-910" fmla="*/ 150317 h 2531567"/>
                <a:gd name="connsiteX7-911" fmla="*/ 721582 w 1441145"/>
                <a:gd name="connsiteY7-912" fmla="*/ 840879 h 2531567"/>
                <a:gd name="connsiteX8-913" fmla="*/ 631095 w 1441145"/>
                <a:gd name="connsiteY8-914" fmla="*/ 933749 h 2531567"/>
                <a:gd name="connsiteX0-915" fmla="*/ 652181 w 1367793"/>
                <a:gd name="connsiteY0-916" fmla="*/ 2548817 h 2548817"/>
                <a:gd name="connsiteX1-917" fmla="*/ 651388 w 1367793"/>
                <a:gd name="connsiteY1-918" fmla="*/ 1057360 h 2548817"/>
                <a:gd name="connsiteX2-919" fmla="*/ 106876 w 1367793"/>
                <a:gd name="connsiteY2-920" fmla="*/ 165185 h 2548817"/>
                <a:gd name="connsiteX3-921" fmla="*/ 529943 w 1367793"/>
                <a:gd name="connsiteY3-922" fmla="*/ 1111336 h 2548817"/>
                <a:gd name="connsiteX4-923" fmla="*/ 1226061 w 1367793"/>
                <a:gd name="connsiteY4-924" fmla="*/ 693823 h 2548817"/>
                <a:gd name="connsiteX5-925" fmla="*/ 1352269 w 1367793"/>
                <a:gd name="connsiteY5-926" fmla="*/ 46123 h 2548817"/>
                <a:gd name="connsiteX6-927" fmla="*/ 999843 w 1367793"/>
                <a:gd name="connsiteY6-928" fmla="*/ 167567 h 2548817"/>
                <a:gd name="connsiteX7-929" fmla="*/ 718856 w 1367793"/>
                <a:gd name="connsiteY7-930" fmla="*/ 858129 h 2548817"/>
                <a:gd name="connsiteX8-931" fmla="*/ 628369 w 1367793"/>
                <a:gd name="connsiteY8-932" fmla="*/ 950999 h 2548817"/>
                <a:gd name="connsiteX0-933" fmla="*/ 652181 w 1441542"/>
                <a:gd name="connsiteY0-934" fmla="*/ 2535546 h 2535546"/>
                <a:gd name="connsiteX1-935" fmla="*/ 651388 w 1441542"/>
                <a:gd name="connsiteY1-936" fmla="*/ 1044089 h 2535546"/>
                <a:gd name="connsiteX2-937" fmla="*/ 106876 w 1441542"/>
                <a:gd name="connsiteY2-938" fmla="*/ 151914 h 2535546"/>
                <a:gd name="connsiteX3-939" fmla="*/ 529943 w 1441542"/>
                <a:gd name="connsiteY3-940" fmla="*/ 1098065 h 2535546"/>
                <a:gd name="connsiteX4-941" fmla="*/ 1226061 w 1441542"/>
                <a:gd name="connsiteY4-942" fmla="*/ 680552 h 2535546"/>
                <a:gd name="connsiteX5-943" fmla="*/ 1433232 w 1441542"/>
                <a:gd name="connsiteY5-944" fmla="*/ 51902 h 2535546"/>
                <a:gd name="connsiteX6-945" fmla="*/ 999843 w 1441542"/>
                <a:gd name="connsiteY6-946" fmla="*/ 154296 h 2535546"/>
                <a:gd name="connsiteX7-947" fmla="*/ 718856 w 1441542"/>
                <a:gd name="connsiteY7-948" fmla="*/ 844858 h 2535546"/>
                <a:gd name="connsiteX8-949" fmla="*/ 628369 w 1441542"/>
                <a:gd name="connsiteY8-950" fmla="*/ 937728 h 2535546"/>
                <a:gd name="connsiteX0-951" fmla="*/ 652181 w 1462710"/>
                <a:gd name="connsiteY0-952" fmla="*/ 2564860 h 2564860"/>
                <a:gd name="connsiteX1-953" fmla="*/ 651388 w 1462710"/>
                <a:gd name="connsiteY1-954" fmla="*/ 1073403 h 2564860"/>
                <a:gd name="connsiteX2-955" fmla="*/ 106876 w 1462710"/>
                <a:gd name="connsiteY2-956" fmla="*/ 181228 h 2564860"/>
                <a:gd name="connsiteX3-957" fmla="*/ 529943 w 1462710"/>
                <a:gd name="connsiteY3-958" fmla="*/ 1127379 h 2564860"/>
                <a:gd name="connsiteX4-959" fmla="*/ 1226061 w 1462710"/>
                <a:gd name="connsiteY4-960" fmla="*/ 709866 h 2564860"/>
                <a:gd name="connsiteX5-961" fmla="*/ 1433232 w 1462710"/>
                <a:gd name="connsiteY5-962" fmla="*/ 81216 h 2564860"/>
                <a:gd name="connsiteX6-963" fmla="*/ 999843 w 1462710"/>
                <a:gd name="connsiteY6-964" fmla="*/ 183610 h 2564860"/>
                <a:gd name="connsiteX7-965" fmla="*/ 718856 w 1462710"/>
                <a:gd name="connsiteY7-966" fmla="*/ 874172 h 2564860"/>
                <a:gd name="connsiteX8-967" fmla="*/ 628369 w 1462710"/>
                <a:gd name="connsiteY8-968" fmla="*/ 967042 h 2564860"/>
                <a:gd name="connsiteX0-969" fmla="*/ 595760 w 1406289"/>
                <a:gd name="connsiteY0-970" fmla="*/ 2564860 h 2564860"/>
                <a:gd name="connsiteX1-971" fmla="*/ 594967 w 1406289"/>
                <a:gd name="connsiteY1-972" fmla="*/ 1073403 h 2564860"/>
                <a:gd name="connsiteX2-973" fmla="*/ 50455 w 1406289"/>
                <a:gd name="connsiteY2-974" fmla="*/ 181228 h 2564860"/>
                <a:gd name="connsiteX3-975" fmla="*/ 71883 w 1406289"/>
                <a:gd name="connsiteY3-976" fmla="*/ 709866 h 2564860"/>
                <a:gd name="connsiteX4-977" fmla="*/ 473522 w 1406289"/>
                <a:gd name="connsiteY4-978" fmla="*/ 1127379 h 2564860"/>
                <a:gd name="connsiteX5-979" fmla="*/ 1169640 w 1406289"/>
                <a:gd name="connsiteY5-980" fmla="*/ 709866 h 2564860"/>
                <a:gd name="connsiteX6-981" fmla="*/ 1376811 w 1406289"/>
                <a:gd name="connsiteY6-982" fmla="*/ 81216 h 2564860"/>
                <a:gd name="connsiteX7-983" fmla="*/ 943422 w 1406289"/>
                <a:gd name="connsiteY7-984" fmla="*/ 183610 h 2564860"/>
                <a:gd name="connsiteX8-985" fmla="*/ 662435 w 1406289"/>
                <a:gd name="connsiteY8-986" fmla="*/ 874172 h 2564860"/>
                <a:gd name="connsiteX9" fmla="*/ 571948 w 1406289"/>
                <a:gd name="connsiteY9" fmla="*/ 967042 h 2564860"/>
                <a:gd name="connsiteX0-987" fmla="*/ 570672 w 1381201"/>
                <a:gd name="connsiteY0-988" fmla="*/ 2564860 h 2564860"/>
                <a:gd name="connsiteX1-989" fmla="*/ 569879 w 1381201"/>
                <a:gd name="connsiteY1-990" fmla="*/ 1073403 h 2564860"/>
                <a:gd name="connsiteX2-991" fmla="*/ 72992 w 1381201"/>
                <a:gd name="connsiteY2-992" fmla="*/ 197897 h 2564860"/>
                <a:gd name="connsiteX3-993" fmla="*/ 46795 w 1381201"/>
                <a:gd name="connsiteY3-994" fmla="*/ 709866 h 2564860"/>
                <a:gd name="connsiteX4-995" fmla="*/ 448434 w 1381201"/>
                <a:gd name="connsiteY4-996" fmla="*/ 1127379 h 2564860"/>
                <a:gd name="connsiteX5-997" fmla="*/ 1144552 w 1381201"/>
                <a:gd name="connsiteY5-998" fmla="*/ 709866 h 2564860"/>
                <a:gd name="connsiteX6-999" fmla="*/ 1351723 w 1381201"/>
                <a:gd name="connsiteY6-1000" fmla="*/ 81216 h 2564860"/>
                <a:gd name="connsiteX7-1001" fmla="*/ 918334 w 1381201"/>
                <a:gd name="connsiteY7-1002" fmla="*/ 183610 h 2564860"/>
                <a:gd name="connsiteX8-1003" fmla="*/ 637347 w 1381201"/>
                <a:gd name="connsiteY8-1004" fmla="*/ 874172 h 2564860"/>
                <a:gd name="connsiteX9-1005" fmla="*/ 546860 w 1381201"/>
                <a:gd name="connsiteY9-1006" fmla="*/ 967042 h 2564860"/>
                <a:gd name="connsiteX0-1007" fmla="*/ 557545 w 1368074"/>
                <a:gd name="connsiteY0-1008" fmla="*/ 2564860 h 2564860"/>
                <a:gd name="connsiteX1-1009" fmla="*/ 556752 w 1368074"/>
                <a:gd name="connsiteY1-1010" fmla="*/ 1073403 h 2564860"/>
                <a:gd name="connsiteX2-1011" fmla="*/ 278937 w 1368074"/>
                <a:gd name="connsiteY2-1012" fmla="*/ 457454 h 2564860"/>
                <a:gd name="connsiteX3-1013" fmla="*/ 59865 w 1368074"/>
                <a:gd name="connsiteY3-1014" fmla="*/ 197897 h 2564860"/>
                <a:gd name="connsiteX4-1015" fmla="*/ 33668 w 1368074"/>
                <a:gd name="connsiteY4-1016" fmla="*/ 709866 h 2564860"/>
                <a:gd name="connsiteX5-1017" fmla="*/ 435307 w 1368074"/>
                <a:gd name="connsiteY5-1018" fmla="*/ 1127379 h 2564860"/>
                <a:gd name="connsiteX6-1019" fmla="*/ 1131425 w 1368074"/>
                <a:gd name="connsiteY6-1020" fmla="*/ 709866 h 2564860"/>
                <a:gd name="connsiteX7-1021" fmla="*/ 1338596 w 1368074"/>
                <a:gd name="connsiteY7-1022" fmla="*/ 81216 h 2564860"/>
                <a:gd name="connsiteX8-1023" fmla="*/ 905207 w 1368074"/>
                <a:gd name="connsiteY8-1024" fmla="*/ 183610 h 2564860"/>
                <a:gd name="connsiteX9-1025" fmla="*/ 624220 w 1368074"/>
                <a:gd name="connsiteY9-1026" fmla="*/ 874172 h 2564860"/>
                <a:gd name="connsiteX10" fmla="*/ 533733 w 1368074"/>
                <a:gd name="connsiteY10" fmla="*/ 967042 h 2564860"/>
                <a:gd name="connsiteX0-1027" fmla="*/ 559778 w 1370307"/>
                <a:gd name="connsiteY0-1028" fmla="*/ 2564860 h 2564860"/>
                <a:gd name="connsiteX1-1029" fmla="*/ 558985 w 1370307"/>
                <a:gd name="connsiteY1-1030" fmla="*/ 1073403 h 2564860"/>
                <a:gd name="connsiteX2-1031" fmla="*/ 335939 w 1370307"/>
                <a:gd name="connsiteY2-1032" fmla="*/ 383635 h 2564860"/>
                <a:gd name="connsiteX3-1033" fmla="*/ 62098 w 1370307"/>
                <a:gd name="connsiteY3-1034" fmla="*/ 197897 h 2564860"/>
                <a:gd name="connsiteX4-1035" fmla="*/ 35901 w 1370307"/>
                <a:gd name="connsiteY4-1036" fmla="*/ 709866 h 2564860"/>
                <a:gd name="connsiteX5-1037" fmla="*/ 437540 w 1370307"/>
                <a:gd name="connsiteY5-1038" fmla="*/ 1127379 h 2564860"/>
                <a:gd name="connsiteX6-1039" fmla="*/ 1133658 w 1370307"/>
                <a:gd name="connsiteY6-1040" fmla="*/ 709866 h 2564860"/>
                <a:gd name="connsiteX7-1041" fmla="*/ 1340829 w 1370307"/>
                <a:gd name="connsiteY7-1042" fmla="*/ 81216 h 2564860"/>
                <a:gd name="connsiteX8-1043" fmla="*/ 907440 w 1370307"/>
                <a:gd name="connsiteY8-1044" fmla="*/ 183610 h 2564860"/>
                <a:gd name="connsiteX9-1045" fmla="*/ 626453 w 1370307"/>
                <a:gd name="connsiteY9-1046" fmla="*/ 874172 h 2564860"/>
                <a:gd name="connsiteX10-1047" fmla="*/ 535966 w 1370307"/>
                <a:gd name="connsiteY10-1048" fmla="*/ 967042 h 2564860"/>
                <a:gd name="connsiteX0-1049" fmla="*/ 598828 w 1409357"/>
                <a:gd name="connsiteY0-1050" fmla="*/ 2564860 h 2564860"/>
                <a:gd name="connsiteX1-1051" fmla="*/ 598035 w 1409357"/>
                <a:gd name="connsiteY1-1052" fmla="*/ 1073403 h 2564860"/>
                <a:gd name="connsiteX2-1053" fmla="*/ 374989 w 1409357"/>
                <a:gd name="connsiteY2-1054" fmla="*/ 383635 h 2564860"/>
                <a:gd name="connsiteX3-1055" fmla="*/ 24948 w 1409357"/>
                <a:gd name="connsiteY3-1056" fmla="*/ 207422 h 2564860"/>
                <a:gd name="connsiteX4-1057" fmla="*/ 74951 w 1409357"/>
                <a:gd name="connsiteY4-1058" fmla="*/ 709866 h 2564860"/>
                <a:gd name="connsiteX5-1059" fmla="*/ 476590 w 1409357"/>
                <a:gd name="connsiteY5-1060" fmla="*/ 1127379 h 2564860"/>
                <a:gd name="connsiteX6-1061" fmla="*/ 1172708 w 1409357"/>
                <a:gd name="connsiteY6-1062" fmla="*/ 709866 h 2564860"/>
                <a:gd name="connsiteX7-1063" fmla="*/ 1379879 w 1409357"/>
                <a:gd name="connsiteY7-1064" fmla="*/ 81216 h 2564860"/>
                <a:gd name="connsiteX8-1065" fmla="*/ 946490 w 1409357"/>
                <a:gd name="connsiteY8-1066" fmla="*/ 183610 h 2564860"/>
                <a:gd name="connsiteX9-1067" fmla="*/ 665503 w 1409357"/>
                <a:gd name="connsiteY9-1068" fmla="*/ 874172 h 2564860"/>
                <a:gd name="connsiteX10-1069" fmla="*/ 575016 w 1409357"/>
                <a:gd name="connsiteY10-1070" fmla="*/ 967042 h 2564860"/>
                <a:gd name="connsiteX0-1071" fmla="*/ 631267 w 1441796"/>
                <a:gd name="connsiteY0-1072" fmla="*/ 2564860 h 2564860"/>
                <a:gd name="connsiteX1-1073" fmla="*/ 630474 w 1441796"/>
                <a:gd name="connsiteY1-1074" fmla="*/ 1073403 h 2564860"/>
                <a:gd name="connsiteX2-1075" fmla="*/ 407428 w 1441796"/>
                <a:gd name="connsiteY2-1076" fmla="*/ 383635 h 2564860"/>
                <a:gd name="connsiteX3-1077" fmla="*/ 57387 w 1441796"/>
                <a:gd name="connsiteY3-1078" fmla="*/ 207422 h 2564860"/>
                <a:gd name="connsiteX4-1079" fmla="*/ 43097 w 1441796"/>
                <a:gd name="connsiteY4-1080" fmla="*/ 702722 h 2564860"/>
                <a:gd name="connsiteX5-1081" fmla="*/ 509029 w 1441796"/>
                <a:gd name="connsiteY5-1082" fmla="*/ 1127379 h 2564860"/>
                <a:gd name="connsiteX6-1083" fmla="*/ 1205147 w 1441796"/>
                <a:gd name="connsiteY6-1084" fmla="*/ 709866 h 2564860"/>
                <a:gd name="connsiteX7-1085" fmla="*/ 1412318 w 1441796"/>
                <a:gd name="connsiteY7-1086" fmla="*/ 81216 h 2564860"/>
                <a:gd name="connsiteX8-1087" fmla="*/ 978929 w 1441796"/>
                <a:gd name="connsiteY8-1088" fmla="*/ 183610 h 2564860"/>
                <a:gd name="connsiteX9-1089" fmla="*/ 697942 w 1441796"/>
                <a:gd name="connsiteY9-1090" fmla="*/ 874172 h 2564860"/>
                <a:gd name="connsiteX10-1091" fmla="*/ 607455 w 1441796"/>
                <a:gd name="connsiteY10-1092" fmla="*/ 967042 h 2564860"/>
                <a:gd name="connsiteX0-1093" fmla="*/ 644524 w 1455053"/>
                <a:gd name="connsiteY0-1094" fmla="*/ 2564860 h 2564860"/>
                <a:gd name="connsiteX1-1095" fmla="*/ 643731 w 1455053"/>
                <a:gd name="connsiteY1-1096" fmla="*/ 1073403 h 2564860"/>
                <a:gd name="connsiteX2-1097" fmla="*/ 420685 w 1455053"/>
                <a:gd name="connsiteY2-1098" fmla="*/ 383635 h 2564860"/>
                <a:gd name="connsiteX3-1099" fmla="*/ 70644 w 1455053"/>
                <a:gd name="connsiteY3-1100" fmla="*/ 207422 h 2564860"/>
                <a:gd name="connsiteX4-1101" fmla="*/ 56354 w 1455053"/>
                <a:gd name="connsiteY4-1102" fmla="*/ 702722 h 2564860"/>
                <a:gd name="connsiteX5-1103" fmla="*/ 522286 w 1455053"/>
                <a:gd name="connsiteY5-1104" fmla="*/ 1127379 h 2564860"/>
                <a:gd name="connsiteX6-1105" fmla="*/ 1218404 w 1455053"/>
                <a:gd name="connsiteY6-1106" fmla="*/ 709866 h 2564860"/>
                <a:gd name="connsiteX7-1107" fmla="*/ 1425575 w 1455053"/>
                <a:gd name="connsiteY7-1108" fmla="*/ 81216 h 2564860"/>
                <a:gd name="connsiteX8-1109" fmla="*/ 992186 w 1455053"/>
                <a:gd name="connsiteY8-1110" fmla="*/ 183610 h 2564860"/>
                <a:gd name="connsiteX9-1111" fmla="*/ 711199 w 1455053"/>
                <a:gd name="connsiteY9-1112" fmla="*/ 874172 h 2564860"/>
                <a:gd name="connsiteX10-1113" fmla="*/ 620712 w 1455053"/>
                <a:gd name="connsiteY10-1114" fmla="*/ 967042 h 2564860"/>
                <a:gd name="connsiteX0-1115" fmla="*/ 644524 w 1455053"/>
                <a:gd name="connsiteY0-1116" fmla="*/ 2564860 h 2564860"/>
                <a:gd name="connsiteX1-1117" fmla="*/ 643731 w 1455053"/>
                <a:gd name="connsiteY1-1118" fmla="*/ 1073403 h 2564860"/>
                <a:gd name="connsiteX2-1119" fmla="*/ 420685 w 1455053"/>
                <a:gd name="connsiteY2-1120" fmla="*/ 383635 h 2564860"/>
                <a:gd name="connsiteX3-1121" fmla="*/ 70644 w 1455053"/>
                <a:gd name="connsiteY3-1122" fmla="*/ 207422 h 2564860"/>
                <a:gd name="connsiteX4-1123" fmla="*/ 56354 w 1455053"/>
                <a:gd name="connsiteY4-1124" fmla="*/ 702722 h 2564860"/>
                <a:gd name="connsiteX5-1125" fmla="*/ 522286 w 1455053"/>
                <a:gd name="connsiteY5-1126" fmla="*/ 1127379 h 2564860"/>
                <a:gd name="connsiteX6-1127" fmla="*/ 1218404 w 1455053"/>
                <a:gd name="connsiteY6-1128" fmla="*/ 709866 h 2564860"/>
                <a:gd name="connsiteX7-1129" fmla="*/ 1425575 w 1455053"/>
                <a:gd name="connsiteY7-1130" fmla="*/ 81216 h 2564860"/>
                <a:gd name="connsiteX8-1131" fmla="*/ 992186 w 1455053"/>
                <a:gd name="connsiteY8-1132" fmla="*/ 183610 h 2564860"/>
                <a:gd name="connsiteX9-1133" fmla="*/ 711199 w 1455053"/>
                <a:gd name="connsiteY9-1134" fmla="*/ 874172 h 2564860"/>
                <a:gd name="connsiteX10-1135" fmla="*/ 644524 w 1455053"/>
                <a:gd name="connsiteY10-1136" fmla="*/ 1052767 h 2564860"/>
                <a:gd name="connsiteX0-1137" fmla="*/ 644524 w 1407007"/>
                <a:gd name="connsiteY0-1138" fmla="*/ 2578421 h 2578421"/>
                <a:gd name="connsiteX1-1139" fmla="*/ 643731 w 1407007"/>
                <a:gd name="connsiteY1-1140" fmla="*/ 1086964 h 2578421"/>
                <a:gd name="connsiteX2-1141" fmla="*/ 420685 w 1407007"/>
                <a:gd name="connsiteY2-1142" fmla="*/ 397196 h 2578421"/>
                <a:gd name="connsiteX3-1143" fmla="*/ 70644 w 1407007"/>
                <a:gd name="connsiteY3-1144" fmla="*/ 220983 h 2578421"/>
                <a:gd name="connsiteX4-1145" fmla="*/ 56354 w 1407007"/>
                <a:gd name="connsiteY4-1146" fmla="*/ 716283 h 2578421"/>
                <a:gd name="connsiteX5-1147" fmla="*/ 522286 w 1407007"/>
                <a:gd name="connsiteY5-1148" fmla="*/ 1140940 h 2578421"/>
                <a:gd name="connsiteX6-1149" fmla="*/ 1218404 w 1407007"/>
                <a:gd name="connsiteY6-1150" fmla="*/ 723427 h 2578421"/>
                <a:gd name="connsiteX7-1151" fmla="*/ 1370807 w 1407007"/>
                <a:gd name="connsiteY7-1152" fmla="*/ 75727 h 2578421"/>
                <a:gd name="connsiteX8-1153" fmla="*/ 992186 w 1407007"/>
                <a:gd name="connsiteY8-1154" fmla="*/ 197171 h 2578421"/>
                <a:gd name="connsiteX9-1155" fmla="*/ 711199 w 1407007"/>
                <a:gd name="connsiteY9-1156" fmla="*/ 887733 h 2578421"/>
                <a:gd name="connsiteX10-1157" fmla="*/ 644524 w 1407007"/>
                <a:gd name="connsiteY10-1158" fmla="*/ 1066328 h 2578421"/>
                <a:gd name="connsiteX0-1159" fmla="*/ 644524 w 1386769"/>
                <a:gd name="connsiteY0-1160" fmla="*/ 2527538 h 2527538"/>
                <a:gd name="connsiteX1-1161" fmla="*/ 643731 w 1386769"/>
                <a:gd name="connsiteY1-1162" fmla="*/ 1036081 h 2527538"/>
                <a:gd name="connsiteX2-1163" fmla="*/ 420685 w 1386769"/>
                <a:gd name="connsiteY2-1164" fmla="*/ 346313 h 2527538"/>
                <a:gd name="connsiteX3-1165" fmla="*/ 70644 w 1386769"/>
                <a:gd name="connsiteY3-1166" fmla="*/ 170100 h 2527538"/>
                <a:gd name="connsiteX4-1167" fmla="*/ 56354 w 1386769"/>
                <a:gd name="connsiteY4-1168" fmla="*/ 665400 h 2527538"/>
                <a:gd name="connsiteX5-1169" fmla="*/ 522286 w 1386769"/>
                <a:gd name="connsiteY5-1170" fmla="*/ 1090057 h 2527538"/>
                <a:gd name="connsiteX6-1171" fmla="*/ 1218404 w 1386769"/>
                <a:gd name="connsiteY6-1172" fmla="*/ 672544 h 2527538"/>
                <a:gd name="connsiteX7-1173" fmla="*/ 1370807 w 1386769"/>
                <a:gd name="connsiteY7-1174" fmla="*/ 24844 h 2527538"/>
                <a:gd name="connsiteX8-1175" fmla="*/ 937417 w 1386769"/>
                <a:gd name="connsiteY8-1176" fmla="*/ 224869 h 2527538"/>
                <a:gd name="connsiteX9-1177" fmla="*/ 711199 w 1386769"/>
                <a:gd name="connsiteY9-1178" fmla="*/ 836850 h 2527538"/>
                <a:gd name="connsiteX10-1179" fmla="*/ 644524 w 1386769"/>
                <a:gd name="connsiteY10-1180" fmla="*/ 1015445 h 2527538"/>
                <a:gd name="connsiteX0-1181" fmla="*/ 644524 w 1384661"/>
                <a:gd name="connsiteY0-1182" fmla="*/ 2519324 h 2519324"/>
                <a:gd name="connsiteX1-1183" fmla="*/ 643731 w 1384661"/>
                <a:gd name="connsiteY1-1184" fmla="*/ 1027867 h 2519324"/>
                <a:gd name="connsiteX2-1185" fmla="*/ 420685 w 1384661"/>
                <a:gd name="connsiteY2-1186" fmla="*/ 338099 h 2519324"/>
                <a:gd name="connsiteX3-1187" fmla="*/ 70644 w 1384661"/>
                <a:gd name="connsiteY3-1188" fmla="*/ 161886 h 2519324"/>
                <a:gd name="connsiteX4-1189" fmla="*/ 56354 w 1384661"/>
                <a:gd name="connsiteY4-1190" fmla="*/ 657186 h 2519324"/>
                <a:gd name="connsiteX5-1191" fmla="*/ 522286 w 1384661"/>
                <a:gd name="connsiteY5-1192" fmla="*/ 1081843 h 2519324"/>
                <a:gd name="connsiteX6-1193" fmla="*/ 1218404 w 1384661"/>
                <a:gd name="connsiteY6-1194" fmla="*/ 664330 h 2519324"/>
                <a:gd name="connsiteX7-1195" fmla="*/ 1368426 w 1384661"/>
                <a:gd name="connsiteY7-1196" fmla="*/ 26155 h 2519324"/>
                <a:gd name="connsiteX8-1197" fmla="*/ 937417 w 1384661"/>
                <a:gd name="connsiteY8-1198" fmla="*/ 216655 h 2519324"/>
                <a:gd name="connsiteX9-1199" fmla="*/ 711199 w 1384661"/>
                <a:gd name="connsiteY9-1200" fmla="*/ 828636 h 2519324"/>
                <a:gd name="connsiteX10-1201" fmla="*/ 644524 w 1384661"/>
                <a:gd name="connsiteY10-1202" fmla="*/ 1007231 h 2519324"/>
                <a:gd name="connsiteX0-1203" fmla="*/ 644524 w 1415114"/>
                <a:gd name="connsiteY0-1204" fmla="*/ 2535402 h 2535402"/>
                <a:gd name="connsiteX1-1205" fmla="*/ 643731 w 1415114"/>
                <a:gd name="connsiteY1-1206" fmla="*/ 1043945 h 2535402"/>
                <a:gd name="connsiteX2-1207" fmla="*/ 420685 w 1415114"/>
                <a:gd name="connsiteY2-1208" fmla="*/ 354177 h 2535402"/>
                <a:gd name="connsiteX3-1209" fmla="*/ 70644 w 1415114"/>
                <a:gd name="connsiteY3-1210" fmla="*/ 177964 h 2535402"/>
                <a:gd name="connsiteX4-1211" fmla="*/ 56354 w 1415114"/>
                <a:gd name="connsiteY4-1212" fmla="*/ 673264 h 2535402"/>
                <a:gd name="connsiteX5-1213" fmla="*/ 522286 w 1415114"/>
                <a:gd name="connsiteY5-1214" fmla="*/ 1097921 h 2535402"/>
                <a:gd name="connsiteX6-1215" fmla="*/ 1218404 w 1415114"/>
                <a:gd name="connsiteY6-1216" fmla="*/ 680408 h 2535402"/>
                <a:gd name="connsiteX7-1217" fmla="*/ 1368426 w 1415114"/>
                <a:gd name="connsiteY7-1218" fmla="*/ 42233 h 2535402"/>
                <a:gd name="connsiteX8-1219" fmla="*/ 937417 w 1415114"/>
                <a:gd name="connsiteY8-1220" fmla="*/ 232733 h 2535402"/>
                <a:gd name="connsiteX9-1221" fmla="*/ 711199 w 1415114"/>
                <a:gd name="connsiteY9-1222" fmla="*/ 844714 h 2535402"/>
                <a:gd name="connsiteX10-1223" fmla="*/ 644524 w 1415114"/>
                <a:gd name="connsiteY10-1224" fmla="*/ 1023309 h 2535402"/>
                <a:gd name="connsiteX0-1225" fmla="*/ 663574 w 1415114"/>
                <a:gd name="connsiteY0-1226" fmla="*/ 2535402 h 2535402"/>
                <a:gd name="connsiteX1-1227" fmla="*/ 643731 w 1415114"/>
                <a:gd name="connsiteY1-1228" fmla="*/ 1043945 h 2535402"/>
                <a:gd name="connsiteX2-1229" fmla="*/ 420685 w 1415114"/>
                <a:gd name="connsiteY2-1230" fmla="*/ 354177 h 2535402"/>
                <a:gd name="connsiteX3-1231" fmla="*/ 70644 w 1415114"/>
                <a:gd name="connsiteY3-1232" fmla="*/ 177964 h 2535402"/>
                <a:gd name="connsiteX4-1233" fmla="*/ 56354 w 1415114"/>
                <a:gd name="connsiteY4-1234" fmla="*/ 673264 h 2535402"/>
                <a:gd name="connsiteX5-1235" fmla="*/ 522286 w 1415114"/>
                <a:gd name="connsiteY5-1236" fmla="*/ 1097921 h 2535402"/>
                <a:gd name="connsiteX6-1237" fmla="*/ 1218404 w 1415114"/>
                <a:gd name="connsiteY6-1238" fmla="*/ 680408 h 2535402"/>
                <a:gd name="connsiteX7-1239" fmla="*/ 1368426 w 1415114"/>
                <a:gd name="connsiteY7-1240" fmla="*/ 42233 h 2535402"/>
                <a:gd name="connsiteX8-1241" fmla="*/ 937417 w 1415114"/>
                <a:gd name="connsiteY8-1242" fmla="*/ 232733 h 2535402"/>
                <a:gd name="connsiteX9-1243" fmla="*/ 711199 w 1415114"/>
                <a:gd name="connsiteY9-1244" fmla="*/ 844714 h 2535402"/>
                <a:gd name="connsiteX10-1245" fmla="*/ 644524 w 1415114"/>
                <a:gd name="connsiteY10-1246" fmla="*/ 1023309 h 2535402"/>
                <a:gd name="connsiteX0-1247" fmla="*/ 663574 w 1415114"/>
                <a:gd name="connsiteY0-1248" fmla="*/ 2535402 h 2535402"/>
                <a:gd name="connsiteX1-1249" fmla="*/ 643731 w 1415114"/>
                <a:gd name="connsiteY1-1250" fmla="*/ 1043945 h 2535402"/>
                <a:gd name="connsiteX2-1251" fmla="*/ 420685 w 1415114"/>
                <a:gd name="connsiteY2-1252" fmla="*/ 354177 h 2535402"/>
                <a:gd name="connsiteX3-1253" fmla="*/ 70644 w 1415114"/>
                <a:gd name="connsiteY3-1254" fmla="*/ 177964 h 2535402"/>
                <a:gd name="connsiteX4-1255" fmla="*/ 56354 w 1415114"/>
                <a:gd name="connsiteY4-1256" fmla="*/ 673264 h 2535402"/>
                <a:gd name="connsiteX5-1257" fmla="*/ 522286 w 1415114"/>
                <a:gd name="connsiteY5-1258" fmla="*/ 1097921 h 2535402"/>
                <a:gd name="connsiteX6-1259" fmla="*/ 1218404 w 1415114"/>
                <a:gd name="connsiteY6-1260" fmla="*/ 680408 h 2535402"/>
                <a:gd name="connsiteX7-1261" fmla="*/ 1368426 w 1415114"/>
                <a:gd name="connsiteY7-1262" fmla="*/ 42233 h 2535402"/>
                <a:gd name="connsiteX8-1263" fmla="*/ 937417 w 1415114"/>
                <a:gd name="connsiteY8-1264" fmla="*/ 232733 h 2535402"/>
                <a:gd name="connsiteX9-1265" fmla="*/ 711199 w 1415114"/>
                <a:gd name="connsiteY9-1266" fmla="*/ 844714 h 2535402"/>
                <a:gd name="connsiteX10-1267" fmla="*/ 644524 w 1415114"/>
                <a:gd name="connsiteY10-1268" fmla="*/ 1023309 h 2535402"/>
                <a:gd name="connsiteX0-1269" fmla="*/ 649287 w 1415114"/>
                <a:gd name="connsiteY0-1270" fmla="*/ 2535402 h 2535402"/>
                <a:gd name="connsiteX1-1271" fmla="*/ 643731 w 1415114"/>
                <a:gd name="connsiteY1-1272" fmla="*/ 1043945 h 2535402"/>
                <a:gd name="connsiteX2-1273" fmla="*/ 420685 w 1415114"/>
                <a:gd name="connsiteY2-1274" fmla="*/ 354177 h 2535402"/>
                <a:gd name="connsiteX3-1275" fmla="*/ 70644 w 1415114"/>
                <a:gd name="connsiteY3-1276" fmla="*/ 177964 h 2535402"/>
                <a:gd name="connsiteX4-1277" fmla="*/ 56354 w 1415114"/>
                <a:gd name="connsiteY4-1278" fmla="*/ 673264 h 2535402"/>
                <a:gd name="connsiteX5-1279" fmla="*/ 522286 w 1415114"/>
                <a:gd name="connsiteY5-1280" fmla="*/ 1097921 h 2535402"/>
                <a:gd name="connsiteX6-1281" fmla="*/ 1218404 w 1415114"/>
                <a:gd name="connsiteY6-1282" fmla="*/ 680408 h 2535402"/>
                <a:gd name="connsiteX7-1283" fmla="*/ 1368426 w 1415114"/>
                <a:gd name="connsiteY7-1284" fmla="*/ 42233 h 2535402"/>
                <a:gd name="connsiteX8-1285" fmla="*/ 937417 w 1415114"/>
                <a:gd name="connsiteY8-1286" fmla="*/ 232733 h 2535402"/>
                <a:gd name="connsiteX9-1287" fmla="*/ 711199 w 1415114"/>
                <a:gd name="connsiteY9-1288" fmla="*/ 844714 h 2535402"/>
                <a:gd name="connsiteX10-1289" fmla="*/ 644524 w 1415114"/>
                <a:gd name="connsiteY10-1290" fmla="*/ 1023309 h 2535402"/>
                <a:gd name="connsiteX0-1291" fmla="*/ 649287 w 1415114"/>
                <a:gd name="connsiteY0-1292" fmla="*/ 2535402 h 2535402"/>
                <a:gd name="connsiteX1-1293" fmla="*/ 643731 w 1415114"/>
                <a:gd name="connsiteY1-1294" fmla="*/ 1043945 h 2535402"/>
                <a:gd name="connsiteX2-1295" fmla="*/ 420685 w 1415114"/>
                <a:gd name="connsiteY2-1296" fmla="*/ 354177 h 2535402"/>
                <a:gd name="connsiteX3-1297" fmla="*/ 70644 w 1415114"/>
                <a:gd name="connsiteY3-1298" fmla="*/ 177964 h 2535402"/>
                <a:gd name="connsiteX4-1299" fmla="*/ 56354 w 1415114"/>
                <a:gd name="connsiteY4-1300" fmla="*/ 673264 h 2535402"/>
                <a:gd name="connsiteX5-1301" fmla="*/ 522286 w 1415114"/>
                <a:gd name="connsiteY5-1302" fmla="*/ 1097921 h 2535402"/>
                <a:gd name="connsiteX6-1303" fmla="*/ 1218404 w 1415114"/>
                <a:gd name="connsiteY6-1304" fmla="*/ 680408 h 2535402"/>
                <a:gd name="connsiteX7-1305" fmla="*/ 1368426 w 1415114"/>
                <a:gd name="connsiteY7-1306" fmla="*/ 42233 h 2535402"/>
                <a:gd name="connsiteX8-1307" fmla="*/ 937417 w 1415114"/>
                <a:gd name="connsiteY8-1308" fmla="*/ 232733 h 2535402"/>
                <a:gd name="connsiteX9-1309" fmla="*/ 711199 w 1415114"/>
                <a:gd name="connsiteY9-1310" fmla="*/ 844714 h 2535402"/>
                <a:gd name="connsiteX10-1311" fmla="*/ 644524 w 1415114"/>
                <a:gd name="connsiteY10-1312" fmla="*/ 1023309 h 2535402"/>
                <a:gd name="connsiteX0-1313" fmla="*/ 677862 w 1415114"/>
                <a:gd name="connsiteY0-1314" fmla="*/ 2533021 h 2533021"/>
                <a:gd name="connsiteX1-1315" fmla="*/ 643731 w 1415114"/>
                <a:gd name="connsiteY1-1316" fmla="*/ 1043945 h 2533021"/>
                <a:gd name="connsiteX2-1317" fmla="*/ 420685 w 1415114"/>
                <a:gd name="connsiteY2-1318" fmla="*/ 354177 h 2533021"/>
                <a:gd name="connsiteX3-1319" fmla="*/ 70644 w 1415114"/>
                <a:gd name="connsiteY3-1320" fmla="*/ 177964 h 2533021"/>
                <a:gd name="connsiteX4-1321" fmla="*/ 56354 w 1415114"/>
                <a:gd name="connsiteY4-1322" fmla="*/ 673264 h 2533021"/>
                <a:gd name="connsiteX5-1323" fmla="*/ 522286 w 1415114"/>
                <a:gd name="connsiteY5-1324" fmla="*/ 1097921 h 2533021"/>
                <a:gd name="connsiteX6-1325" fmla="*/ 1218404 w 1415114"/>
                <a:gd name="connsiteY6-1326" fmla="*/ 680408 h 2533021"/>
                <a:gd name="connsiteX7-1327" fmla="*/ 1368426 w 1415114"/>
                <a:gd name="connsiteY7-1328" fmla="*/ 42233 h 2533021"/>
                <a:gd name="connsiteX8-1329" fmla="*/ 937417 w 1415114"/>
                <a:gd name="connsiteY8-1330" fmla="*/ 232733 h 2533021"/>
                <a:gd name="connsiteX9-1331" fmla="*/ 711199 w 1415114"/>
                <a:gd name="connsiteY9-1332" fmla="*/ 844714 h 2533021"/>
                <a:gd name="connsiteX10-1333" fmla="*/ 644524 w 1415114"/>
                <a:gd name="connsiteY10-1334" fmla="*/ 1023309 h 2533021"/>
                <a:gd name="connsiteX0-1335" fmla="*/ 677862 w 1431287"/>
                <a:gd name="connsiteY0-1336" fmla="*/ 2517392 h 2517392"/>
                <a:gd name="connsiteX1-1337" fmla="*/ 643731 w 1431287"/>
                <a:gd name="connsiteY1-1338" fmla="*/ 1028316 h 2517392"/>
                <a:gd name="connsiteX2-1339" fmla="*/ 420685 w 1431287"/>
                <a:gd name="connsiteY2-1340" fmla="*/ 338548 h 2517392"/>
                <a:gd name="connsiteX3-1341" fmla="*/ 70644 w 1431287"/>
                <a:gd name="connsiteY3-1342" fmla="*/ 162335 h 2517392"/>
                <a:gd name="connsiteX4-1343" fmla="*/ 56354 w 1431287"/>
                <a:gd name="connsiteY4-1344" fmla="*/ 657635 h 2517392"/>
                <a:gd name="connsiteX5-1345" fmla="*/ 522286 w 1431287"/>
                <a:gd name="connsiteY5-1346" fmla="*/ 1082292 h 2517392"/>
                <a:gd name="connsiteX6-1347" fmla="*/ 1218404 w 1431287"/>
                <a:gd name="connsiteY6-1348" fmla="*/ 664779 h 2517392"/>
                <a:gd name="connsiteX7-1349" fmla="*/ 1387476 w 1431287"/>
                <a:gd name="connsiteY7-1350" fmla="*/ 45654 h 2517392"/>
                <a:gd name="connsiteX8-1351" fmla="*/ 937417 w 1431287"/>
                <a:gd name="connsiteY8-1352" fmla="*/ 217104 h 2517392"/>
                <a:gd name="connsiteX9-1353" fmla="*/ 711199 w 1431287"/>
                <a:gd name="connsiteY9-1354" fmla="*/ 829085 h 2517392"/>
                <a:gd name="connsiteX10-1355" fmla="*/ 644524 w 1431287"/>
                <a:gd name="connsiteY10-1356" fmla="*/ 1007680 h 2517392"/>
                <a:gd name="connsiteX0-1357" fmla="*/ 677862 w 1442534"/>
                <a:gd name="connsiteY0-1358" fmla="*/ 2534053 h 2534053"/>
                <a:gd name="connsiteX1-1359" fmla="*/ 643731 w 1442534"/>
                <a:gd name="connsiteY1-1360" fmla="*/ 1044977 h 2534053"/>
                <a:gd name="connsiteX2-1361" fmla="*/ 420685 w 1442534"/>
                <a:gd name="connsiteY2-1362" fmla="*/ 355209 h 2534053"/>
                <a:gd name="connsiteX3-1363" fmla="*/ 70644 w 1442534"/>
                <a:gd name="connsiteY3-1364" fmla="*/ 178996 h 2534053"/>
                <a:gd name="connsiteX4-1365" fmla="*/ 56354 w 1442534"/>
                <a:gd name="connsiteY4-1366" fmla="*/ 674296 h 2534053"/>
                <a:gd name="connsiteX5-1367" fmla="*/ 522286 w 1442534"/>
                <a:gd name="connsiteY5-1368" fmla="*/ 1098953 h 2534053"/>
                <a:gd name="connsiteX6-1369" fmla="*/ 1218404 w 1442534"/>
                <a:gd name="connsiteY6-1370" fmla="*/ 681440 h 2534053"/>
                <a:gd name="connsiteX7-1371" fmla="*/ 1387476 w 1442534"/>
                <a:gd name="connsiteY7-1372" fmla="*/ 62315 h 2534053"/>
                <a:gd name="connsiteX8-1373" fmla="*/ 937417 w 1442534"/>
                <a:gd name="connsiteY8-1374" fmla="*/ 233765 h 2534053"/>
                <a:gd name="connsiteX9-1375" fmla="*/ 711199 w 1442534"/>
                <a:gd name="connsiteY9-1376" fmla="*/ 845746 h 2534053"/>
                <a:gd name="connsiteX10-1377" fmla="*/ 644524 w 1442534"/>
                <a:gd name="connsiteY10-1378" fmla="*/ 1024341 h 2534053"/>
                <a:gd name="connsiteX0-1379" fmla="*/ 677862 w 1441232"/>
                <a:gd name="connsiteY0-1380" fmla="*/ 2534053 h 2534053"/>
                <a:gd name="connsiteX1-1381" fmla="*/ 643731 w 1441232"/>
                <a:gd name="connsiteY1-1382" fmla="*/ 1044977 h 2534053"/>
                <a:gd name="connsiteX2-1383" fmla="*/ 420685 w 1441232"/>
                <a:gd name="connsiteY2-1384" fmla="*/ 355209 h 2534053"/>
                <a:gd name="connsiteX3-1385" fmla="*/ 70644 w 1441232"/>
                <a:gd name="connsiteY3-1386" fmla="*/ 178996 h 2534053"/>
                <a:gd name="connsiteX4-1387" fmla="*/ 56354 w 1441232"/>
                <a:gd name="connsiteY4-1388" fmla="*/ 674296 h 2534053"/>
                <a:gd name="connsiteX5-1389" fmla="*/ 572292 w 1441232"/>
                <a:gd name="connsiteY5-1390" fmla="*/ 1103716 h 2534053"/>
                <a:gd name="connsiteX6-1391" fmla="*/ 1218404 w 1441232"/>
                <a:gd name="connsiteY6-1392" fmla="*/ 681440 h 2534053"/>
                <a:gd name="connsiteX7-1393" fmla="*/ 1387476 w 1441232"/>
                <a:gd name="connsiteY7-1394" fmla="*/ 62315 h 2534053"/>
                <a:gd name="connsiteX8-1395" fmla="*/ 937417 w 1441232"/>
                <a:gd name="connsiteY8-1396" fmla="*/ 233765 h 2534053"/>
                <a:gd name="connsiteX9-1397" fmla="*/ 711199 w 1441232"/>
                <a:gd name="connsiteY9-1398" fmla="*/ 845746 h 2534053"/>
                <a:gd name="connsiteX10-1399" fmla="*/ 644524 w 1441232"/>
                <a:gd name="connsiteY10-1400" fmla="*/ 1024341 h 2534053"/>
                <a:gd name="connsiteX0-1401" fmla="*/ 670157 w 1433527"/>
                <a:gd name="connsiteY0-1402" fmla="*/ 2534053 h 2534053"/>
                <a:gd name="connsiteX1-1403" fmla="*/ 636026 w 1433527"/>
                <a:gd name="connsiteY1-1404" fmla="*/ 1044977 h 2534053"/>
                <a:gd name="connsiteX2-1405" fmla="*/ 412980 w 1433527"/>
                <a:gd name="connsiteY2-1406" fmla="*/ 355209 h 2534053"/>
                <a:gd name="connsiteX3-1407" fmla="*/ 79608 w 1433527"/>
                <a:gd name="connsiteY3-1408" fmla="*/ 176615 h 2534053"/>
                <a:gd name="connsiteX4-1409" fmla="*/ 48649 w 1433527"/>
                <a:gd name="connsiteY4-1410" fmla="*/ 674296 h 2534053"/>
                <a:gd name="connsiteX5-1411" fmla="*/ 564587 w 1433527"/>
                <a:gd name="connsiteY5-1412" fmla="*/ 1103716 h 2534053"/>
                <a:gd name="connsiteX6-1413" fmla="*/ 1210699 w 1433527"/>
                <a:gd name="connsiteY6-1414" fmla="*/ 681440 h 2534053"/>
                <a:gd name="connsiteX7-1415" fmla="*/ 1379771 w 1433527"/>
                <a:gd name="connsiteY7-1416" fmla="*/ 62315 h 2534053"/>
                <a:gd name="connsiteX8-1417" fmla="*/ 929712 w 1433527"/>
                <a:gd name="connsiteY8-1418" fmla="*/ 233765 h 2534053"/>
                <a:gd name="connsiteX9-1419" fmla="*/ 703494 w 1433527"/>
                <a:gd name="connsiteY9-1420" fmla="*/ 845746 h 2534053"/>
                <a:gd name="connsiteX10-1421" fmla="*/ 636819 w 1433527"/>
                <a:gd name="connsiteY10-1422" fmla="*/ 1024341 h 2534053"/>
                <a:gd name="connsiteX0-1423" fmla="*/ 684730 w 1448100"/>
                <a:gd name="connsiteY0-1424" fmla="*/ 2534053 h 2534053"/>
                <a:gd name="connsiteX1-1425" fmla="*/ 650599 w 1448100"/>
                <a:gd name="connsiteY1-1426" fmla="*/ 1044977 h 2534053"/>
                <a:gd name="connsiteX2-1427" fmla="*/ 427553 w 1448100"/>
                <a:gd name="connsiteY2-1428" fmla="*/ 355209 h 2534053"/>
                <a:gd name="connsiteX3-1429" fmla="*/ 94181 w 1448100"/>
                <a:gd name="connsiteY3-1430" fmla="*/ 176615 h 2534053"/>
                <a:gd name="connsiteX4-1431" fmla="*/ 63222 w 1448100"/>
                <a:gd name="connsiteY4-1432" fmla="*/ 674296 h 2534053"/>
                <a:gd name="connsiteX5-1433" fmla="*/ 579160 w 1448100"/>
                <a:gd name="connsiteY5-1434" fmla="*/ 1103716 h 2534053"/>
                <a:gd name="connsiteX6-1435" fmla="*/ 1225272 w 1448100"/>
                <a:gd name="connsiteY6-1436" fmla="*/ 681440 h 2534053"/>
                <a:gd name="connsiteX7-1437" fmla="*/ 1394344 w 1448100"/>
                <a:gd name="connsiteY7-1438" fmla="*/ 62315 h 2534053"/>
                <a:gd name="connsiteX8-1439" fmla="*/ 944285 w 1448100"/>
                <a:gd name="connsiteY8-1440" fmla="*/ 233765 h 2534053"/>
                <a:gd name="connsiteX9-1441" fmla="*/ 718067 w 1448100"/>
                <a:gd name="connsiteY9-1442" fmla="*/ 845746 h 2534053"/>
                <a:gd name="connsiteX10-1443" fmla="*/ 651392 w 1448100"/>
                <a:gd name="connsiteY10-1444" fmla="*/ 1024341 h 2534053"/>
                <a:gd name="connsiteX0-1445" fmla="*/ 676779 w 1440149"/>
                <a:gd name="connsiteY0-1446" fmla="*/ 2534053 h 2534053"/>
                <a:gd name="connsiteX1-1447" fmla="*/ 642648 w 1440149"/>
                <a:gd name="connsiteY1-1448" fmla="*/ 1044977 h 2534053"/>
                <a:gd name="connsiteX2-1449" fmla="*/ 419602 w 1440149"/>
                <a:gd name="connsiteY2-1450" fmla="*/ 355209 h 2534053"/>
                <a:gd name="connsiteX3-1451" fmla="*/ 86230 w 1440149"/>
                <a:gd name="connsiteY3-1452" fmla="*/ 176615 h 2534053"/>
                <a:gd name="connsiteX4-1453" fmla="*/ 55271 w 1440149"/>
                <a:gd name="connsiteY4-1454" fmla="*/ 674296 h 2534053"/>
                <a:gd name="connsiteX5-1455" fmla="*/ 571209 w 1440149"/>
                <a:gd name="connsiteY5-1456" fmla="*/ 1103716 h 2534053"/>
                <a:gd name="connsiteX6-1457" fmla="*/ 1217321 w 1440149"/>
                <a:gd name="connsiteY6-1458" fmla="*/ 681440 h 2534053"/>
                <a:gd name="connsiteX7-1459" fmla="*/ 1386393 w 1440149"/>
                <a:gd name="connsiteY7-1460" fmla="*/ 62315 h 2534053"/>
                <a:gd name="connsiteX8-1461" fmla="*/ 936334 w 1440149"/>
                <a:gd name="connsiteY8-1462" fmla="*/ 233765 h 2534053"/>
                <a:gd name="connsiteX9-1463" fmla="*/ 710116 w 1440149"/>
                <a:gd name="connsiteY9-1464" fmla="*/ 845746 h 2534053"/>
                <a:gd name="connsiteX10-1465" fmla="*/ 643441 w 1440149"/>
                <a:gd name="connsiteY10-1466" fmla="*/ 1024341 h 25340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57" y="connsiteY6-158"/>
                </a:cxn>
                <a:cxn ang="0">
                  <a:pos x="connsiteX7-733" y="connsiteY7-734"/>
                </a:cxn>
                <a:cxn ang="0">
                  <a:pos x="connsiteX8-895" y="connsiteY8-896"/>
                </a:cxn>
                <a:cxn ang="0">
                  <a:pos x="connsiteX9-1005" y="connsiteY9-1006"/>
                </a:cxn>
                <a:cxn ang="0">
                  <a:pos x="connsiteX10-1047" y="connsiteY10-1048"/>
                </a:cxn>
              </a:cxnLst>
              <a:rect l="l" t="t" r="r" b="b"/>
              <a:pathLst>
                <a:path w="1440149" h="2534053">
                  <a:moveTo>
                    <a:pt x="676779" y="2534053"/>
                  </a:moveTo>
                  <a:cubicBezTo>
                    <a:pt x="664872" y="1931597"/>
                    <a:pt x="685511" y="1408118"/>
                    <a:pt x="642648" y="1044977"/>
                  </a:cubicBezTo>
                  <a:cubicBezTo>
                    <a:pt x="599785" y="681836"/>
                    <a:pt x="502416" y="501127"/>
                    <a:pt x="419602" y="355209"/>
                  </a:cubicBezTo>
                  <a:cubicBezTo>
                    <a:pt x="336788" y="209291"/>
                    <a:pt x="204102" y="75809"/>
                    <a:pt x="86230" y="176615"/>
                  </a:cubicBezTo>
                  <a:cubicBezTo>
                    <a:pt x="-31642" y="277421"/>
                    <a:pt x="-15240" y="516604"/>
                    <a:pt x="55271" y="674296"/>
                  </a:cubicBezTo>
                  <a:cubicBezTo>
                    <a:pt x="125782" y="831988"/>
                    <a:pt x="377534" y="1102525"/>
                    <a:pt x="571209" y="1103716"/>
                  </a:cubicBezTo>
                  <a:cubicBezTo>
                    <a:pt x="764884" y="1104907"/>
                    <a:pt x="1081457" y="855007"/>
                    <a:pt x="1217321" y="681440"/>
                  </a:cubicBezTo>
                  <a:cubicBezTo>
                    <a:pt x="1353185" y="507873"/>
                    <a:pt x="1530856" y="213127"/>
                    <a:pt x="1386393" y="62315"/>
                  </a:cubicBezTo>
                  <a:cubicBezTo>
                    <a:pt x="1241930" y="-88497"/>
                    <a:pt x="1035156" y="60331"/>
                    <a:pt x="936334" y="233765"/>
                  </a:cubicBezTo>
                  <a:cubicBezTo>
                    <a:pt x="837512" y="407199"/>
                    <a:pt x="758931" y="713983"/>
                    <a:pt x="710116" y="845746"/>
                  </a:cubicBezTo>
                  <a:cubicBezTo>
                    <a:pt x="661301" y="977509"/>
                    <a:pt x="643441" y="1025333"/>
                    <a:pt x="643441" y="1024341"/>
                  </a:cubicBezTo>
                </a:path>
              </a:pathLst>
            </a:custGeom>
            <a:noFill/>
            <a:ln w="95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9" name="Straight Connector 208"/>
            <p:cNvCxnSpPr/>
            <p:nvPr/>
          </p:nvCxnSpPr>
          <p:spPr>
            <a:xfrm>
              <a:off x="2363728" y="4904805"/>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363728" y="4940832"/>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2363728" y="4977466"/>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2376670" y="4919297"/>
              <a:ext cx="110814" cy="0"/>
            </a:xfrm>
            <a:prstGeom prst="line">
              <a:avLst/>
            </a:prstGeom>
            <a:ln w="6350" cap="rnd"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2379253" y="4960585"/>
              <a:ext cx="78783" cy="0"/>
            </a:xfrm>
            <a:prstGeom prst="line">
              <a:avLst/>
            </a:prstGeom>
            <a:ln w="6350" cap="rnd"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14" name="Freeform 213"/>
            <p:cNvSpPr/>
            <p:nvPr/>
          </p:nvSpPr>
          <p:spPr>
            <a:xfrm>
              <a:off x="2380413" y="5003423"/>
              <a:ext cx="112357" cy="26413"/>
            </a:xfrm>
            <a:custGeom>
              <a:avLst/>
              <a:gdLst>
                <a:gd name="connsiteX0" fmla="*/ 0 w 881062"/>
                <a:gd name="connsiteY0" fmla="*/ 0 h 207169"/>
                <a:gd name="connsiteX1" fmla="*/ 881062 w 881062"/>
                <a:gd name="connsiteY1" fmla="*/ 0 h 207169"/>
                <a:gd name="connsiteX2" fmla="*/ 423862 w 881062"/>
                <a:gd name="connsiteY2" fmla="*/ 207169 h 207169"/>
                <a:gd name="connsiteX3" fmla="*/ 0 w 881062"/>
                <a:gd name="connsiteY3" fmla="*/ 0 h 207169"/>
                <a:gd name="connsiteX0-1" fmla="*/ 10635 w 900345"/>
                <a:gd name="connsiteY0-2" fmla="*/ 0 h 207169"/>
                <a:gd name="connsiteX1-3" fmla="*/ 891697 w 900345"/>
                <a:gd name="connsiteY1-4" fmla="*/ 0 h 207169"/>
                <a:gd name="connsiteX2-5" fmla="*/ 434497 w 900345"/>
                <a:gd name="connsiteY2-6" fmla="*/ 207169 h 207169"/>
                <a:gd name="connsiteX3-7" fmla="*/ 10635 w 900345"/>
                <a:gd name="connsiteY3-8" fmla="*/ 0 h 207169"/>
                <a:gd name="connsiteX0-9" fmla="*/ 18183 w 913638"/>
                <a:gd name="connsiteY0-10" fmla="*/ 0 h 207193"/>
                <a:gd name="connsiteX1-11" fmla="*/ 899245 w 913638"/>
                <a:gd name="connsiteY1-12" fmla="*/ 0 h 207193"/>
                <a:gd name="connsiteX2-13" fmla="*/ 442045 w 913638"/>
                <a:gd name="connsiteY2-14" fmla="*/ 207169 h 207193"/>
                <a:gd name="connsiteX3-15" fmla="*/ 18183 w 913638"/>
                <a:gd name="connsiteY3-16" fmla="*/ 0 h 207193"/>
                <a:gd name="connsiteX0-17" fmla="*/ 167 w 895622"/>
                <a:gd name="connsiteY0-18" fmla="*/ 0 h 207195"/>
                <a:gd name="connsiteX1-19" fmla="*/ 881229 w 895622"/>
                <a:gd name="connsiteY1-20" fmla="*/ 0 h 207195"/>
                <a:gd name="connsiteX2-21" fmla="*/ 424029 w 895622"/>
                <a:gd name="connsiteY2-22" fmla="*/ 207169 h 207195"/>
                <a:gd name="connsiteX3-23" fmla="*/ 167 w 895622"/>
                <a:gd name="connsiteY3-24" fmla="*/ 0 h 207195"/>
                <a:gd name="connsiteX0-25" fmla="*/ 167 w 881229"/>
                <a:gd name="connsiteY0-26" fmla="*/ 0 h 207195"/>
                <a:gd name="connsiteX1-27" fmla="*/ 881229 w 881229"/>
                <a:gd name="connsiteY1-28" fmla="*/ 0 h 207195"/>
                <a:gd name="connsiteX2-29" fmla="*/ 424029 w 881229"/>
                <a:gd name="connsiteY2-30" fmla="*/ 207169 h 207195"/>
                <a:gd name="connsiteX3-31" fmla="*/ 167 w 881229"/>
                <a:gd name="connsiteY3-32" fmla="*/ 0 h 207195"/>
                <a:gd name="connsiteX0-33" fmla="*/ 167 w 881229"/>
                <a:gd name="connsiteY0-34" fmla="*/ 0 h 207195"/>
                <a:gd name="connsiteX1-35" fmla="*/ 881229 w 881229"/>
                <a:gd name="connsiteY1-36" fmla="*/ 0 h 207195"/>
                <a:gd name="connsiteX2-37" fmla="*/ 424029 w 881229"/>
                <a:gd name="connsiteY2-38" fmla="*/ 207169 h 207195"/>
                <a:gd name="connsiteX3-39" fmla="*/ 167 w 881229"/>
                <a:gd name="connsiteY3-40" fmla="*/ 0 h 207195"/>
                <a:gd name="connsiteX0-41" fmla="*/ 167 w 881229"/>
                <a:gd name="connsiteY0-42" fmla="*/ 0 h 207195"/>
                <a:gd name="connsiteX1-43" fmla="*/ 881229 w 881229"/>
                <a:gd name="connsiteY1-44" fmla="*/ 0 h 207195"/>
                <a:gd name="connsiteX2-45" fmla="*/ 424029 w 881229"/>
                <a:gd name="connsiteY2-46" fmla="*/ 207169 h 207195"/>
                <a:gd name="connsiteX3-47" fmla="*/ 167 w 881229"/>
                <a:gd name="connsiteY3-48" fmla="*/ 0 h 207195"/>
                <a:gd name="connsiteX0-49" fmla="*/ 167 w 881448"/>
                <a:gd name="connsiteY0-50" fmla="*/ 0 h 207195"/>
                <a:gd name="connsiteX1-51" fmla="*/ 881229 w 881448"/>
                <a:gd name="connsiteY1-52" fmla="*/ 0 h 207195"/>
                <a:gd name="connsiteX2-53" fmla="*/ 424029 w 881448"/>
                <a:gd name="connsiteY2-54" fmla="*/ 207169 h 207195"/>
                <a:gd name="connsiteX3-55" fmla="*/ 167 w 881448"/>
                <a:gd name="connsiteY3-56" fmla="*/ 0 h 207195"/>
                <a:gd name="connsiteX0-57" fmla="*/ 84 w 881271"/>
                <a:gd name="connsiteY0-58" fmla="*/ 0 h 207169"/>
                <a:gd name="connsiteX1-59" fmla="*/ 881146 w 881271"/>
                <a:gd name="connsiteY1-60" fmla="*/ 0 h 207169"/>
                <a:gd name="connsiteX2-61" fmla="*/ 423946 w 881271"/>
                <a:gd name="connsiteY2-62" fmla="*/ 207169 h 207169"/>
                <a:gd name="connsiteX3-63" fmla="*/ 84 w 881271"/>
                <a:gd name="connsiteY3-64" fmla="*/ 0 h 207169"/>
              </a:gdLst>
              <a:ahLst/>
              <a:cxnLst>
                <a:cxn ang="0">
                  <a:pos x="connsiteX0-1" y="connsiteY0-2"/>
                </a:cxn>
                <a:cxn ang="0">
                  <a:pos x="connsiteX1-3" y="connsiteY1-4"/>
                </a:cxn>
                <a:cxn ang="0">
                  <a:pos x="connsiteX2-5" y="connsiteY2-6"/>
                </a:cxn>
                <a:cxn ang="0">
                  <a:pos x="connsiteX3-7" y="connsiteY3-8"/>
                </a:cxn>
              </a:cxnLst>
              <a:rect l="l" t="t" r="r" b="b"/>
              <a:pathLst>
                <a:path w="881271" h="207169">
                  <a:moveTo>
                    <a:pt x="84" y="0"/>
                  </a:moveTo>
                  <a:lnTo>
                    <a:pt x="881146" y="0"/>
                  </a:lnTo>
                  <a:cubicBezTo>
                    <a:pt x="887495" y="48816"/>
                    <a:pt x="651753" y="207169"/>
                    <a:pt x="423946" y="207169"/>
                  </a:cubicBezTo>
                  <a:cubicBezTo>
                    <a:pt x="196139" y="207169"/>
                    <a:pt x="-4678" y="48815"/>
                    <a:pt x="84" y="0"/>
                  </a:cubicBezTo>
                  <a:close/>
                </a:path>
              </a:pathLst>
            </a:custGeom>
            <a:solidFill>
              <a:schemeClr val="bg1"/>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5" name="Slide Number Placeholder 2"/>
          <p:cNvSpPr>
            <a:spLocks noGrp="1"/>
          </p:cNvSpPr>
          <p:nvPr>
            <p:ph type="sldNum" sz="quarter" idx="12"/>
          </p:nvPr>
        </p:nvSpPr>
        <p:spPr>
          <a:xfrm>
            <a:off x="142398" y="9519711"/>
            <a:ext cx="1813560" cy="535517"/>
          </a:xfrm>
        </p:spPr>
        <p:txBody>
          <a:bodyPr/>
          <a:lstStyle/>
          <a:p>
            <a:r>
              <a:rPr lang="en-US" dirty="0" smtClean="0"/>
              <a:t>112</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it6hackatho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7772400" cy="100584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57200" y="2832776"/>
            <a:ext cx="3324338" cy="4649997"/>
            <a:chOff x="422410" y="2832776"/>
            <a:chExt cx="3324338" cy="4649997"/>
          </a:xfrm>
        </p:grpSpPr>
        <p:sp>
          <p:nvSpPr>
            <p:cNvPr id="14" name="TextBox 13"/>
            <p:cNvSpPr txBox="1"/>
            <p:nvPr/>
          </p:nvSpPr>
          <p:spPr>
            <a:xfrm>
              <a:off x="515544" y="3328603"/>
              <a:ext cx="3231204" cy="4154170"/>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a:t>向学生介绍推销的概念。</a:t>
              </a:r>
              <a:r>
                <a:rPr lang="zh-CN" altLang="en-US" sz="1200" dirty="0" smtClean="0"/>
                <a:t>学生可以通过推销</a:t>
              </a:r>
              <a:r>
                <a:rPr lang="zh-CN" altLang="en-US" sz="1200" dirty="0"/>
                <a:t>自己的项目想法</a:t>
              </a:r>
              <a:r>
                <a:rPr lang="zh-CN" altLang="en-US" sz="1200" dirty="0" smtClean="0"/>
                <a:t>来招募</a:t>
              </a:r>
              <a:r>
                <a:rPr lang="zh-CN" altLang="en-US" sz="1200" dirty="0"/>
                <a:t>其他</a:t>
              </a:r>
              <a:r>
                <a:rPr lang="zh-CN" altLang="en-US" sz="1200" dirty="0" smtClean="0"/>
                <a:t>团队</a:t>
              </a:r>
              <a:r>
                <a:rPr lang="zh-CN" altLang="en-US" sz="1200" dirty="0"/>
                <a:t>成员，也可以推销自己的兴趣、技能和天赋以便被其他团队招募</a:t>
              </a:r>
              <a:r>
                <a:rPr lang="zh-CN" altLang="en-US" sz="1200" dirty="0" smtClean="0"/>
                <a:t>。</a:t>
              </a:r>
              <a:endParaRPr lang="en-US" altLang="zh-CN" sz="1200" dirty="0" smtClean="0"/>
            </a:p>
            <a:p>
              <a:pPr marL="171450" indent="-171450">
                <a:buFont typeface="Wingdings" panose="05000000000000000000" pitchFamily="2" charset="2"/>
                <a:buChar char="q"/>
              </a:pPr>
              <a:endParaRPr lang="en-US" altLang="zh-CN" sz="1200" dirty="0" smtClean="0"/>
            </a:p>
            <a:p>
              <a:pPr marL="171450" indent="-171450">
                <a:buFont typeface="Wingdings" panose="05000000000000000000" pitchFamily="2" charset="2"/>
                <a:buChar char="q"/>
              </a:pPr>
              <a:r>
                <a:rPr lang="zh-CN" altLang="en-US" sz="1200" dirty="0" smtClean="0"/>
                <a:t>分发课程</a:t>
              </a:r>
              <a:r>
                <a:rPr lang="zh-CN" altLang="en-US" sz="1200" dirty="0"/>
                <a:t>材料，</a:t>
              </a:r>
              <a:r>
                <a:rPr lang="zh-CN" altLang="en-US" sz="1200" dirty="0" smtClean="0"/>
                <a:t>给学生时间根据介绍材料进行头脑风暴并</a:t>
              </a:r>
              <a:r>
                <a:rPr lang="zh-CN" altLang="en-US" sz="1200" dirty="0"/>
                <a:t>回答问题 </a:t>
              </a:r>
              <a:r>
                <a:rPr lang="zh-CN" altLang="en-US" sz="1200" dirty="0" smtClean="0"/>
                <a:t>。有些学生可能已经有了项</a:t>
              </a:r>
              <a:r>
                <a:rPr lang="zh-CN" altLang="en-US" sz="1200" dirty="0"/>
                <a:t>目想法，或已经确</a:t>
              </a:r>
              <a:r>
                <a:rPr lang="zh-CN" altLang="en-US" sz="1200" dirty="0" smtClean="0"/>
                <a:t>定了特定的</a:t>
              </a:r>
              <a:r>
                <a:rPr lang="zh-CN" altLang="en-US" sz="1200" dirty="0"/>
                <a:t>、希望分享或进一步</a:t>
              </a:r>
              <a:r>
                <a:rPr lang="zh-CN" altLang="en-US" sz="1200" dirty="0" smtClean="0"/>
                <a:t>探究的</a:t>
              </a:r>
              <a:r>
                <a:rPr lang="zh-CN" altLang="en-US" sz="1200" dirty="0"/>
                <a:t>兴趣点或技能。让学生知道如果没有特定的项目想法或者兴</a:t>
              </a:r>
              <a:r>
                <a:rPr lang="zh-CN" altLang="en-US" sz="1200" dirty="0" smtClean="0"/>
                <a:t>趣点，</a:t>
              </a:r>
              <a:r>
                <a:rPr lang="zh-CN" altLang="en-US" sz="1200" dirty="0"/>
                <a:t>他们也</a:t>
              </a:r>
              <a:r>
                <a:rPr lang="zh-CN" altLang="en-US" sz="1200" dirty="0" smtClean="0"/>
                <a:t>可以</a:t>
              </a:r>
              <a:r>
                <a:rPr lang="zh-CN" altLang="en-US" sz="1200" dirty="0"/>
                <a:t>加入其他团队。</a:t>
              </a:r>
              <a:r>
                <a:rPr lang="zh-CN" altLang="en-US" sz="1200" dirty="0" smtClean="0"/>
                <a:t>（可选）让学生回顾</a:t>
              </a:r>
              <a:r>
                <a:rPr lang="zh-CN" altLang="en-US" sz="1200" dirty="0"/>
                <a:t>第 </a:t>
              </a:r>
              <a:r>
                <a:rPr lang="en-US" altLang="zh-CN" sz="1200" dirty="0"/>
                <a:t>1 </a:t>
              </a:r>
              <a:r>
                <a:rPr lang="zh-CN" altLang="en-US" sz="1200" dirty="0"/>
                <a:t>单元“我的工作室</a:t>
              </a:r>
              <a:r>
                <a:rPr lang="zh-CN" altLang="en-US" sz="1200" dirty="0" smtClean="0"/>
                <a:t>”活动中那些具有启发</a:t>
              </a:r>
              <a:r>
                <a:rPr lang="zh-CN" altLang="en-US" sz="1200" dirty="0"/>
                <a:t>性的项目</a:t>
              </a:r>
              <a:r>
                <a:rPr lang="zh-CN" altLang="en-US" sz="1200" dirty="0" smtClean="0"/>
                <a:t>。</a:t>
              </a:r>
              <a:endParaRPr lang="en-US" altLang="zh-CN" sz="1200" dirty="0" smtClean="0"/>
            </a:p>
            <a:p>
              <a:pPr marL="171450" indent="-171450">
                <a:buFont typeface="Wingdings" panose="05000000000000000000" pitchFamily="2" charset="2"/>
                <a:buChar char="q"/>
              </a:pPr>
              <a:endParaRPr lang="en-US" altLang="zh-CN" sz="1200" dirty="0" smtClean="0"/>
            </a:p>
            <a:p>
              <a:pPr marL="171450" indent="-171450">
                <a:buFont typeface="Wingdings" panose="05000000000000000000" pitchFamily="2" charset="2"/>
                <a:buChar char="q"/>
              </a:pPr>
              <a:r>
                <a:rPr lang="zh-CN" altLang="en-US" sz="1200" dirty="0" smtClean="0"/>
                <a:t>给</a:t>
              </a:r>
              <a:r>
                <a:rPr lang="zh-CN" altLang="en-US" sz="1200" dirty="0"/>
                <a:t>每人一个机会去向其他团队成员做推销。让想要推销自己的人排成队 ，给</a:t>
              </a:r>
              <a:r>
                <a:rPr lang="zh-CN" altLang="en-US" sz="1200" dirty="0" smtClean="0"/>
                <a:t>每人 </a:t>
              </a:r>
              <a:r>
                <a:rPr lang="en-US" altLang="zh-CN" sz="1200" dirty="0" smtClean="0"/>
                <a:t>30 </a:t>
              </a:r>
              <a:r>
                <a:rPr lang="zh-CN" altLang="en-US" sz="1200" dirty="0"/>
                <a:t>秒来阐述自己的项目、兴趣和技能</a:t>
              </a:r>
              <a:r>
                <a:rPr lang="zh-CN" altLang="en-US" sz="1200" dirty="0" smtClean="0"/>
                <a:t>。</a:t>
              </a:r>
              <a:endParaRPr lang="en-US" altLang="zh-CN" sz="1200" dirty="0" smtClean="0"/>
            </a:p>
            <a:p>
              <a:pPr marL="171450" indent="-171450">
                <a:buFont typeface="Wingdings" panose="05000000000000000000" pitchFamily="2" charset="2"/>
                <a:buChar char="q"/>
              </a:pPr>
              <a:endParaRPr lang="en-US" altLang="zh-CN" sz="1200" dirty="0" smtClean="0"/>
            </a:p>
            <a:p>
              <a:pPr marL="171450" indent="-171450">
                <a:buFont typeface="Wingdings" panose="05000000000000000000" pitchFamily="2" charset="2"/>
                <a:buChar char="q"/>
              </a:pPr>
              <a:r>
                <a:rPr lang="zh-CN" altLang="en-US" sz="1200" dirty="0" smtClean="0"/>
                <a:t>留出时间让学生组</a:t>
              </a:r>
              <a:r>
                <a:rPr lang="zh-CN" altLang="en-US" sz="1200" dirty="0"/>
                <a:t>成 </a:t>
              </a:r>
              <a:r>
                <a:rPr lang="en-US" altLang="zh-CN" sz="1200" dirty="0"/>
                <a:t>3-4 </a:t>
              </a:r>
              <a:r>
                <a:rPr lang="zh-CN" altLang="en-US" sz="1200" dirty="0"/>
                <a:t>人的团队。（可选）让学生在贴纸上写下自己的</a:t>
              </a:r>
              <a:r>
                <a:rPr lang="zh-CN" altLang="en-US" sz="1200" dirty="0" smtClean="0"/>
                <a:t>姓名</a:t>
              </a:r>
              <a:r>
                <a:rPr lang="zh-CN" altLang="en-US" sz="1200" dirty="0"/>
                <a:t>、项目兴趣，按序分类贴在墙上，以便组建团队。</a:t>
              </a:r>
              <a:endParaRPr lang="en-US" sz="1200" spc="-20" dirty="0">
                <a:latin typeface="Futura Condensed"/>
                <a:cs typeface="Futura Condensed"/>
              </a:endParaRPr>
            </a:p>
          </p:txBody>
        </p:sp>
        <p:sp>
          <p:nvSpPr>
            <p:cNvPr id="15" name="TextBox 14"/>
            <p:cNvSpPr txBox="1"/>
            <p:nvPr/>
          </p:nvSpPr>
          <p:spPr>
            <a:xfrm>
              <a:off x="422410" y="2832776"/>
              <a:ext cx="3307404" cy="337185"/>
            </a:xfrm>
            <a:prstGeom prst="rect">
              <a:avLst/>
            </a:prstGeom>
            <a:noFill/>
          </p:spPr>
          <p:txBody>
            <a:bodyPr wrap="square" rtlCol="0">
              <a:spAutoFit/>
            </a:bodyPr>
            <a:lstStyle/>
            <a:p>
              <a:r>
                <a:rPr lang="zh-CN" altLang="en-US" sz="1600" dirty="0"/>
                <a:t>活动描述</a:t>
              </a:r>
              <a:endParaRPr lang="en-US" altLang="zh-CN" sz="1600" dirty="0">
                <a:latin typeface="Futura Condensed"/>
                <a:cs typeface="Futura Condensed"/>
              </a:endParaRP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4223521" y="795405"/>
            <a:ext cx="2999848" cy="1383665"/>
          </a:xfrm>
          <a:prstGeom prst="rect">
            <a:avLst/>
          </a:prstGeom>
          <a:noFill/>
          <a:ln w="6350" cmpd="sng">
            <a:solidFill>
              <a:schemeClr val="tx1"/>
            </a:solidFill>
            <a:prstDash val="dash"/>
          </a:ln>
        </p:spPr>
        <p:txBody>
          <a:bodyPr wrap="square" rtlCol="0">
            <a:spAutoFit/>
          </a:bodyPr>
          <a:lstStyle/>
          <a:p>
            <a:r>
              <a:rPr lang="zh-CN" altLang="en-US" sz="1400" dirty="0"/>
              <a:t>目标：</a:t>
            </a:r>
            <a:endParaRPr lang="zh-CN" altLang="en-US" sz="1400" dirty="0"/>
          </a:p>
          <a:p>
            <a:r>
              <a:rPr lang="zh-CN" altLang="en-US" sz="1400" dirty="0"/>
              <a:t>完成这个活动后，学生们将：</a:t>
            </a:r>
            <a:endParaRPr lang="zh-CN" altLang="en-US" sz="1400" dirty="0"/>
          </a:p>
          <a:p>
            <a:r>
              <a:rPr lang="en-US" altLang="zh-CN" sz="1400" dirty="0" smtClean="0"/>
              <a:t>+  </a:t>
            </a:r>
            <a:r>
              <a:rPr lang="zh-CN" altLang="en-US" sz="1400" dirty="0" smtClean="0"/>
              <a:t>基于</a:t>
            </a:r>
            <a:r>
              <a:rPr lang="zh-CN" altLang="en-US" sz="1400" dirty="0"/>
              <a:t>个人兴趣，通过头脑风暴获得项目</a:t>
            </a:r>
            <a:r>
              <a:rPr lang="zh-CN" altLang="en-US" sz="1400" dirty="0" smtClean="0"/>
              <a:t>创意。</a:t>
            </a:r>
            <a:endParaRPr lang="zh-CN" altLang="en-US" sz="1400" dirty="0"/>
          </a:p>
          <a:p>
            <a:r>
              <a:rPr lang="en-US" altLang="zh-CN" sz="1400" dirty="0" smtClean="0"/>
              <a:t>+  </a:t>
            </a:r>
            <a:r>
              <a:rPr lang="zh-CN" altLang="en-US" sz="1400" dirty="0" smtClean="0"/>
              <a:t>推销</a:t>
            </a:r>
            <a:r>
              <a:rPr lang="zh-CN" altLang="en-US" sz="1400" dirty="0"/>
              <a:t>个人的想法、兴趣和技能，组成项目</a:t>
            </a:r>
            <a:r>
              <a:rPr lang="zh-CN" altLang="en-US" sz="1400" dirty="0" smtClean="0"/>
              <a:t>小组。</a:t>
            </a:r>
            <a:endParaRPr lang="en-US" sz="1200" dirty="0">
              <a:latin typeface="Futura Condensed"/>
              <a:cs typeface="Futura Condensed"/>
            </a:endParaRPr>
          </a:p>
        </p:txBody>
      </p:sp>
      <p:grpSp>
        <p:nvGrpSpPr>
          <p:cNvPr id="22" name="Group 21"/>
          <p:cNvGrpSpPr/>
          <p:nvPr/>
        </p:nvGrpSpPr>
        <p:grpSpPr>
          <a:xfrm>
            <a:off x="4007796" y="2832776"/>
            <a:ext cx="3307404" cy="956202"/>
            <a:chOff x="3992282" y="2832776"/>
            <a:chExt cx="3307404" cy="956202"/>
          </a:xfrm>
        </p:grpSpPr>
        <p:sp>
          <p:nvSpPr>
            <p:cNvPr id="18" name="TextBox 17"/>
            <p:cNvSpPr txBox="1"/>
            <p:nvPr/>
          </p:nvSpPr>
          <p:spPr>
            <a:xfrm>
              <a:off x="4089400" y="3328603"/>
              <a:ext cx="3117152" cy="460375"/>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smtClean="0">
                  <a:latin typeface="Futura Condensed"/>
                  <a:cs typeface="Futura Condensed"/>
                </a:rPr>
                <a:t>“项目演说”课程材料</a:t>
              </a:r>
              <a:endParaRPr lang="en-US" altLang="zh-CN" sz="1200" dirty="0" smtClean="0">
                <a:latin typeface="Futura Condensed"/>
                <a:cs typeface="Futura Condensed"/>
              </a:endParaRPr>
            </a:p>
            <a:p>
              <a:pPr marL="171450" indent="-171450">
                <a:buFont typeface="Wingdings" panose="05000000000000000000" pitchFamily="2" charset="2"/>
                <a:buChar char="q"/>
              </a:pPr>
              <a:r>
                <a:rPr lang="zh-CN" altLang="en-US" sz="1200" dirty="0"/>
                <a:t>贴纸（可选）</a:t>
              </a:r>
              <a:endParaRPr lang="en-US" sz="1200" dirty="0" smtClean="0">
                <a:latin typeface="Futura Condensed"/>
                <a:cs typeface="Futura Condensed"/>
              </a:endParaRPr>
            </a:p>
          </p:txBody>
        </p:sp>
        <p:sp>
          <p:nvSpPr>
            <p:cNvPr id="19" name="TextBox 18"/>
            <p:cNvSpPr txBox="1"/>
            <p:nvPr/>
          </p:nvSpPr>
          <p:spPr>
            <a:xfrm>
              <a:off x="3992282" y="2832776"/>
              <a:ext cx="3307404" cy="338554"/>
            </a:xfrm>
            <a:prstGeom prst="rect">
              <a:avLst/>
            </a:prstGeom>
            <a:noFill/>
          </p:spPr>
          <p:txBody>
            <a:bodyPr wrap="square" rtlCol="0">
              <a:spAutoFit/>
            </a:bodyPr>
            <a:lstStyle/>
            <a:p>
              <a:r>
                <a:rPr lang="zh-CN" altLang="en-US" sz="1600" dirty="0"/>
                <a:t>可用资源</a:t>
              </a:r>
              <a:endParaRPr lang="en-US" altLang="zh-CN" sz="1600" dirty="0">
                <a:latin typeface="Futura Condensed"/>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007796" y="3910375"/>
            <a:ext cx="3307404" cy="1510557"/>
            <a:chOff x="3992282" y="2832776"/>
            <a:chExt cx="3307404" cy="1510557"/>
          </a:xfrm>
        </p:grpSpPr>
        <p:sp>
          <p:nvSpPr>
            <p:cNvPr id="60" name="TextBox 59"/>
            <p:cNvSpPr txBox="1"/>
            <p:nvPr/>
          </p:nvSpPr>
          <p:spPr>
            <a:xfrm>
              <a:off x="4089400" y="3328603"/>
              <a:ext cx="3117152" cy="1014730"/>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a:sym typeface="+mn-ea"/>
                </a:rPr>
                <a:t>到目前为止，你最喜欢哪个项目？是什么原因引起了你对它的关注?</a:t>
              </a:r>
              <a:endParaRPr lang="zh-CN" altLang="en-US" sz="1200" dirty="0"/>
            </a:p>
            <a:p>
              <a:r>
                <a:rPr lang="en-US" altLang="zh-CN" sz="1200" dirty="0" smtClean="0"/>
                <a:t>+  </a:t>
              </a:r>
              <a:r>
                <a:rPr lang="zh-CN" altLang="en-US" sz="1200" dirty="0" smtClean="0"/>
                <a:t>接下来</a:t>
              </a:r>
              <a:r>
                <a:rPr lang="zh-CN" altLang="en-US" sz="1200" dirty="0"/>
                <a:t>你想创作哪种类型的项目？</a:t>
              </a:r>
              <a:endParaRPr lang="zh-CN" altLang="en-US" sz="1200" dirty="0"/>
            </a:p>
            <a:p>
              <a:r>
                <a:rPr lang="en-US" altLang="zh-CN" sz="1200" dirty="0" smtClean="0"/>
                <a:t>+  </a:t>
              </a:r>
              <a:r>
                <a:rPr lang="zh-CN" altLang="en-US" sz="1200" dirty="0">
                  <a:sym typeface="+mn-ea"/>
                </a:rPr>
                <a:t>你可以为项目贡献什么知识、技能或者才能？</a:t>
              </a:r>
              <a:endParaRPr lang="en-US" sz="1200" dirty="0">
                <a:latin typeface="Futura Condensed"/>
                <a:cs typeface="Futura Condensed"/>
              </a:endParaRPr>
            </a:p>
          </p:txBody>
        </p:sp>
        <p:sp>
          <p:nvSpPr>
            <p:cNvPr id="61" name="TextBox 60"/>
            <p:cNvSpPr txBox="1"/>
            <p:nvPr/>
          </p:nvSpPr>
          <p:spPr>
            <a:xfrm>
              <a:off x="3992282" y="2832776"/>
              <a:ext cx="3307404" cy="337185"/>
            </a:xfrm>
            <a:prstGeom prst="rect">
              <a:avLst/>
            </a:prstGeom>
            <a:noFill/>
          </p:spPr>
          <p:txBody>
            <a:bodyPr wrap="square" rtlCol="0">
              <a:spAutoFit/>
            </a:bodyPr>
            <a:lstStyle/>
            <a:p>
              <a:r>
                <a:rPr lang="zh-CN" altLang="en-US" sz="1600" dirty="0"/>
                <a:t>反思提示</a:t>
              </a:r>
              <a:endParaRPr lang="en-US" altLang="zh-CN" sz="1600" dirty="0">
                <a:latin typeface="Futura Condensed"/>
                <a:cs typeface="Futura Condensed"/>
              </a:endParaRPr>
            </a:p>
          </p:txBody>
        </p:sp>
        <p:cxnSp>
          <p:nvCxnSpPr>
            <p:cNvPr id="62" name="Straight Connector 6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007796" y="5544601"/>
            <a:ext cx="3307404" cy="1142158"/>
            <a:chOff x="3992282" y="2832776"/>
            <a:chExt cx="3307404" cy="1142158"/>
          </a:xfrm>
        </p:grpSpPr>
        <p:sp>
          <p:nvSpPr>
            <p:cNvPr id="64" name="TextBox 63"/>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smtClean="0"/>
                <a:t>是否</a:t>
              </a:r>
              <a:r>
                <a:rPr lang="zh-CN" altLang="en-US" sz="1200" dirty="0"/>
                <a:t>每个学生</a:t>
              </a:r>
              <a:r>
                <a:rPr lang="zh-CN" altLang="en-US" sz="1200" dirty="0" smtClean="0"/>
                <a:t>都有机会推销们</a:t>
              </a:r>
              <a:r>
                <a:rPr lang="zh-CN" altLang="en-US" sz="1200" dirty="0"/>
                <a:t>的想法或兴趣？</a:t>
              </a:r>
              <a:endParaRPr lang="zh-CN" altLang="en-US" sz="1200" dirty="0"/>
            </a:p>
            <a:p>
              <a:r>
                <a:rPr lang="en-US" altLang="zh-CN" sz="1200" dirty="0" smtClean="0"/>
                <a:t>+  </a:t>
              </a:r>
              <a:r>
                <a:rPr lang="zh-CN" altLang="en-US" sz="1200" dirty="0" smtClean="0"/>
                <a:t>是否</a:t>
              </a:r>
              <a:r>
                <a:rPr lang="zh-CN" altLang="en-US" sz="1200" dirty="0"/>
                <a:t>每个学生都加入了项目团队？</a:t>
              </a:r>
              <a:endParaRPr lang="en-US" sz="1200" dirty="0">
                <a:latin typeface="Futura Condensed"/>
                <a:cs typeface="Futura Condensed"/>
              </a:endParaRPr>
            </a:p>
          </p:txBody>
        </p:sp>
        <p:sp>
          <p:nvSpPr>
            <p:cNvPr id="65" name="TextBox 64"/>
            <p:cNvSpPr txBox="1"/>
            <p:nvPr/>
          </p:nvSpPr>
          <p:spPr>
            <a:xfrm>
              <a:off x="3992282" y="2832776"/>
              <a:ext cx="3307404" cy="338554"/>
            </a:xfrm>
            <a:prstGeom prst="rect">
              <a:avLst/>
            </a:prstGeom>
            <a:noFill/>
          </p:spPr>
          <p:txBody>
            <a:bodyPr wrap="square" rtlCol="0">
              <a:spAutoFit/>
            </a:bodyPr>
            <a:lstStyle/>
            <a:p>
              <a:r>
                <a:rPr lang="zh-CN" altLang="en-US" sz="1600" dirty="0"/>
                <a:t>回顾学生作品</a:t>
              </a:r>
              <a:endParaRPr lang="en-US" altLang="zh-CN" sz="1600" dirty="0">
                <a:latin typeface="Futura Condensed"/>
                <a:cs typeface="Futura Condensed"/>
              </a:endParaRPr>
            </a:p>
          </p:txBody>
        </p:sp>
        <p:cxnSp>
          <p:nvCxnSpPr>
            <p:cNvPr id="66" name="Straight Connector 6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TextBox 66"/>
          <p:cNvSpPr txBox="1"/>
          <p:nvPr/>
        </p:nvSpPr>
        <p:spPr>
          <a:xfrm>
            <a:off x="1308927" y="595840"/>
            <a:ext cx="2815942" cy="645160"/>
          </a:xfrm>
          <a:prstGeom prst="rect">
            <a:avLst/>
          </a:prstGeom>
          <a:noFill/>
        </p:spPr>
        <p:txBody>
          <a:bodyPr wrap="square" rtlCol="0">
            <a:spAutoFit/>
          </a:bodyPr>
          <a:lstStyle/>
          <a:p>
            <a:r>
              <a:rPr lang="zh-CN" altLang="en-US" sz="3600" dirty="0"/>
              <a:t>项目演说</a:t>
            </a:r>
            <a:endParaRPr lang="zh-CN" altLang="en-US" sz="3600" dirty="0"/>
          </a:p>
        </p:txBody>
      </p:sp>
      <p:sp>
        <p:nvSpPr>
          <p:cNvPr id="54" name="TextBox 53"/>
          <p:cNvSpPr txBox="1"/>
          <p:nvPr/>
        </p:nvSpPr>
        <p:spPr>
          <a:xfrm>
            <a:off x="2536819" y="1694474"/>
            <a:ext cx="1245514" cy="460375"/>
          </a:xfrm>
          <a:prstGeom prst="rect">
            <a:avLst/>
          </a:prstGeom>
          <a:noFill/>
        </p:spPr>
        <p:txBody>
          <a:bodyPr wrap="square" rtlCol="0">
            <a:spAutoFit/>
          </a:bodyPr>
          <a:lstStyle/>
          <a:p>
            <a:pPr algn="l" fontAlgn="base">
              <a:lnSpc>
                <a:spcPct val="120000"/>
              </a:lnSpc>
            </a:pPr>
            <a:r>
              <a:rPr lang="zh-CN" altLang="en-US" sz="1000" dirty="0"/>
              <a:t>建议时间</a:t>
            </a:r>
            <a:r>
              <a:rPr lang="zh-CN" altLang="en-US" sz="1000" dirty="0" smtClean="0"/>
              <a:t> </a:t>
            </a:r>
            <a:endParaRPr lang="en-US" altLang="zh-CN" sz="1000" dirty="0" smtClean="0"/>
          </a:p>
          <a:p>
            <a:pPr algn="l" fontAlgn="base">
              <a:lnSpc>
                <a:spcPct val="120000"/>
              </a:lnSpc>
            </a:pPr>
            <a:r>
              <a:rPr lang="en-US" altLang="zh-CN" sz="1000" dirty="0" smtClean="0"/>
              <a:t>30-45 </a:t>
            </a:r>
            <a:r>
              <a:rPr lang="zh-CN" altLang="en-US" sz="1000" dirty="0"/>
              <a:t>分钟</a:t>
            </a:r>
            <a:endParaRPr lang="en-US" altLang="zh-CN" sz="1000" dirty="0">
              <a:latin typeface="Futura Condensed"/>
              <a:cs typeface="Futura Condensed"/>
            </a:endParaRPr>
          </a:p>
        </p:txBody>
      </p:sp>
      <p:pic>
        <p:nvPicPr>
          <p:cNvPr id="70" name="Picture 69" descr="30mi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75371" y="1752620"/>
            <a:ext cx="329184" cy="329184"/>
          </a:xfrm>
          <a:prstGeom prst="rect">
            <a:avLst/>
          </a:prstGeom>
        </p:spPr>
      </p:pic>
      <p:grpSp>
        <p:nvGrpSpPr>
          <p:cNvPr id="77" name="Group 76"/>
          <p:cNvGrpSpPr/>
          <p:nvPr/>
        </p:nvGrpSpPr>
        <p:grpSpPr>
          <a:xfrm>
            <a:off x="457995" y="7630731"/>
            <a:ext cx="6857205" cy="352518"/>
            <a:chOff x="457995" y="7630731"/>
            <a:chExt cx="6857205" cy="352518"/>
          </a:xfrm>
        </p:grpSpPr>
        <p:sp>
          <p:nvSpPr>
            <p:cNvPr id="78" name="TextBox 77"/>
            <p:cNvSpPr txBox="1"/>
            <p:nvPr/>
          </p:nvSpPr>
          <p:spPr>
            <a:xfrm>
              <a:off x="457995" y="7641903"/>
              <a:ext cx="3307404" cy="338554"/>
            </a:xfrm>
            <a:prstGeom prst="rect">
              <a:avLst/>
            </a:prstGeom>
            <a:noFill/>
          </p:spPr>
          <p:txBody>
            <a:bodyPr wrap="square" rtlCol="0">
              <a:spAutoFit/>
            </a:bodyPr>
            <a:lstStyle/>
            <a:p>
              <a:r>
                <a:rPr lang="zh-CN" altLang="en-US" sz="1600" dirty="0"/>
                <a:t>备注说明</a:t>
              </a:r>
              <a:endParaRPr lang="en-US" altLang="zh-CN" sz="1600" dirty="0">
                <a:latin typeface="Futura Condensed"/>
                <a:cs typeface="Futura Condensed"/>
              </a:endParaRPr>
            </a:p>
          </p:txBody>
        </p:sp>
        <p:cxnSp>
          <p:nvCxnSpPr>
            <p:cNvPr id="79" name="Straight Connector 78"/>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4007796" y="7630731"/>
              <a:ext cx="3307404" cy="338554"/>
            </a:xfrm>
            <a:prstGeom prst="rect">
              <a:avLst/>
            </a:prstGeom>
            <a:noFill/>
          </p:spPr>
          <p:txBody>
            <a:bodyPr wrap="square" rtlCol="0">
              <a:spAutoFit/>
            </a:bodyPr>
            <a:lstStyle/>
            <a:p>
              <a:r>
                <a:rPr lang="zh-CN" altLang="en-US" sz="1600" dirty="0">
                  <a:latin typeface="Futura Condensed"/>
                  <a:cs typeface="Futura Condensed"/>
                </a:rPr>
                <a:t>我的笔记</a:t>
              </a:r>
              <a:endParaRPr lang="en-US" altLang="zh-CN" sz="1600" dirty="0">
                <a:latin typeface="Futura Condensed"/>
                <a:cs typeface="Futura Condensed"/>
              </a:endParaRPr>
            </a:p>
          </p:txBody>
        </p:sp>
      </p:grpSp>
      <p:cxnSp>
        <p:nvCxnSpPr>
          <p:cNvPr id="81" name="Straight Connector 80"/>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4104914" y="8217641"/>
            <a:ext cx="3117152" cy="1158779"/>
            <a:chOff x="3746748" y="8217641"/>
            <a:chExt cx="3475318" cy="1158779"/>
          </a:xfrm>
        </p:grpSpPr>
        <p:sp>
          <p:nvSpPr>
            <p:cNvPr id="83" name="TextBox 82"/>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panose="05000000000000000000" pitchFamily="2" charset="2"/>
                <a:buChar char="q"/>
              </a:pPr>
              <a:r>
                <a:rPr lang="en-US" sz="1400" dirty="0" smtClean="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r>
                <a:rPr lang="en-US" sz="1400" dirty="0" smtClean="0">
                  <a:latin typeface="Futura Condensed"/>
                  <a:cs typeface="Futura Condensed"/>
                </a:rPr>
                <a:t> </a:t>
              </a:r>
              <a:endParaRPr lang="en-US" sz="1400" dirty="0">
                <a:latin typeface="Futura Condensed"/>
                <a:cs typeface="Futura Condensed"/>
              </a:endParaRPr>
            </a:p>
          </p:txBody>
        </p:sp>
        <p:grpSp>
          <p:nvGrpSpPr>
            <p:cNvPr id="84" name="Group 83"/>
            <p:cNvGrpSpPr/>
            <p:nvPr/>
          </p:nvGrpSpPr>
          <p:grpSpPr>
            <a:xfrm>
              <a:off x="4076948" y="8385986"/>
              <a:ext cx="3145118" cy="883399"/>
              <a:chOff x="3891832" y="8385983"/>
              <a:chExt cx="3321768" cy="883398"/>
            </a:xfrm>
          </p:grpSpPr>
          <p:cxnSp>
            <p:nvCxnSpPr>
              <p:cNvPr id="85" name="Straight Connector 84"/>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94" name="TextBox 93"/>
          <p:cNvSpPr txBox="1"/>
          <p:nvPr/>
        </p:nvSpPr>
        <p:spPr>
          <a:xfrm>
            <a:off x="551129" y="8142739"/>
            <a:ext cx="3231204" cy="1014730"/>
          </a:xfrm>
          <a:prstGeom prst="rect">
            <a:avLst/>
          </a:prstGeom>
          <a:noFill/>
          <a:ln w="6350" cmpd="sng">
            <a:noFill/>
            <a:prstDash val="dash"/>
          </a:ln>
        </p:spPr>
        <p:txBody>
          <a:bodyPr wrap="square" rtlCol="0">
            <a:spAutoFit/>
          </a:bodyPr>
          <a:lstStyle/>
          <a:p>
            <a:r>
              <a:rPr lang="en-US" altLang="zh-CN" sz="1200" dirty="0" smtClean="0"/>
              <a:t>+  </a:t>
            </a:r>
            <a:r>
              <a:rPr lang="zh-CN" altLang="en-US" sz="1200" dirty="0" smtClean="0"/>
              <a:t>学生在整个 </a:t>
            </a:r>
            <a:r>
              <a:rPr lang="en-US" altLang="zh-CN" sz="1200" dirty="0" smtClean="0"/>
              <a:t>Scratch </a:t>
            </a:r>
            <a:r>
              <a:rPr lang="zh-CN" altLang="en-US" sz="1200" dirty="0"/>
              <a:t>活动中，尤其</a:t>
            </a:r>
            <a:r>
              <a:rPr lang="zh-CN" altLang="en-US" sz="1200" dirty="0" smtClean="0"/>
              <a:t>是在编程马拉松活动中，可以为</a:t>
            </a:r>
            <a:r>
              <a:rPr lang="zh-CN" altLang="en-US" sz="1200" dirty="0"/>
              <a:t>其同伴提供</a:t>
            </a:r>
            <a:r>
              <a:rPr lang="zh-CN" altLang="en-US" sz="1200" dirty="0" smtClean="0"/>
              <a:t>极具</a:t>
            </a:r>
            <a:r>
              <a:rPr lang="zh-CN" altLang="en-US" sz="1200" dirty="0"/>
              <a:t>价值的支持和指导。鼓励学生分享他们的知识和技能，这不仅让指导老师</a:t>
            </a:r>
            <a:r>
              <a:rPr lang="zh-CN" altLang="en-US" sz="1200" dirty="0" smtClean="0"/>
              <a:t>的工作</a:t>
            </a:r>
            <a:r>
              <a:rPr lang="zh-CN" altLang="en-US" sz="1200" dirty="0"/>
              <a:t>变得更容易，而且也大大深化了学生的学习和理解。</a:t>
            </a:r>
            <a:endParaRPr lang="en-US" sz="1200" dirty="0">
              <a:latin typeface="Futura Condensed"/>
              <a:cs typeface="Futura Condensed"/>
            </a:endParaRPr>
          </a:p>
        </p:txBody>
      </p:sp>
      <p:grpSp>
        <p:nvGrpSpPr>
          <p:cNvPr id="6" name="Group 5"/>
          <p:cNvGrpSpPr/>
          <p:nvPr/>
        </p:nvGrpSpPr>
        <p:grpSpPr>
          <a:xfrm>
            <a:off x="550334" y="0"/>
            <a:ext cx="493776" cy="2791968"/>
            <a:chOff x="550334" y="0"/>
            <a:chExt cx="493776" cy="2791968"/>
          </a:xfrm>
        </p:grpSpPr>
        <p:pic>
          <p:nvPicPr>
            <p:cNvPr id="5" name="Picture 4" descr="Unit6activ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34" y="0"/>
              <a:ext cx="493776" cy="2791968"/>
            </a:xfrm>
            <a:prstGeom prst="rect">
              <a:avLst/>
            </a:prstGeom>
          </p:spPr>
        </p:pic>
        <p:sp>
          <p:nvSpPr>
            <p:cNvPr id="50" name="TextBox 49"/>
            <p:cNvSpPr txBox="1"/>
            <p:nvPr/>
          </p:nvSpPr>
          <p:spPr>
            <a:xfrm rot="5400000">
              <a:off x="-326996" y="1128466"/>
              <a:ext cx="2243096" cy="368300"/>
            </a:xfrm>
            <a:prstGeom prst="rect">
              <a:avLst/>
            </a:prstGeom>
            <a:noFill/>
          </p:spPr>
          <p:txBody>
            <a:bodyPr wrap="square" rtlCol="0" anchor="ctr" anchorCtr="0">
              <a:spAutoFit/>
            </a:bodyPr>
            <a:lstStyle/>
            <a:p>
              <a:pPr algn="r"/>
              <a:r>
                <a:rPr lang="en-US" dirty="0" smtClean="0">
                  <a:solidFill>
                    <a:schemeClr val="bg1"/>
                  </a:solidFill>
                  <a:latin typeface="Futura Condensed"/>
                  <a:cs typeface="Futura Condensed"/>
                </a:rPr>
                <a:t> UNIT 6 </a:t>
              </a:r>
              <a:r>
                <a:rPr lang="zh-CN" altLang="en-US" dirty="0">
                  <a:solidFill>
                    <a:schemeClr val="bg1"/>
                  </a:solidFill>
                </a:rPr>
                <a:t>编程</a:t>
              </a:r>
              <a:r>
                <a:rPr lang="zh-CN" altLang="en-US" dirty="0" smtClean="0">
                  <a:solidFill>
                    <a:schemeClr val="bg1"/>
                  </a:solidFill>
                </a:rPr>
                <a:t>马拉松</a:t>
              </a:r>
              <a:endParaRPr lang="en-US" dirty="0">
                <a:solidFill>
                  <a:schemeClr val="bg1"/>
                </a:solidFill>
                <a:latin typeface="Futura Condensed"/>
                <a:cs typeface="Futura Condensed"/>
              </a:endParaRPr>
            </a:p>
          </p:txBody>
        </p:sp>
      </p:grpSp>
      <p:sp>
        <p:nvSpPr>
          <p:cNvPr id="51" name="Isosceles Triangle 50"/>
          <p:cNvSpPr/>
          <p:nvPr/>
        </p:nvSpPr>
        <p:spPr>
          <a:xfrm>
            <a:off x="550335" y="2539727"/>
            <a:ext cx="479582"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a:xfrm>
            <a:off x="142398" y="9519711"/>
            <a:ext cx="1813560" cy="535517"/>
          </a:xfrm>
        </p:spPr>
        <p:txBody>
          <a:bodyPr/>
          <a:lstStyle/>
          <a:p>
            <a:r>
              <a:rPr lang="en-US" dirty="0" smtClean="0"/>
              <a:t>114</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073504" y="720627"/>
            <a:ext cx="4986033" cy="521335"/>
          </a:xfrm>
          <a:prstGeom prst="rect">
            <a:avLst/>
          </a:prstGeom>
          <a:noFill/>
          <a:ln w="6350" cmpd="sng">
            <a:solidFill>
              <a:schemeClr val="tx1"/>
            </a:solidFill>
            <a:prstDash val="dash"/>
          </a:ln>
        </p:spPr>
        <p:txBody>
          <a:bodyPr wrap="square" tIns="91440" bIns="91440" rtlCol="0" anchor="ctr" anchorCtr="0">
            <a:spAutoFit/>
          </a:bodyPr>
          <a:lstStyle/>
          <a:p>
            <a:r>
              <a:rPr lang="zh-CN" altLang="en-US" sz="1100" dirty="0" smtClean="0">
                <a:latin typeface="Futura Condensed"/>
                <a:cs typeface="Futura Condensed"/>
              </a:rPr>
              <a:t>项目演说人</a:t>
            </a:r>
            <a:r>
              <a:rPr lang="en-US" sz="1100" dirty="0" smtClean="0">
                <a:latin typeface="Futura Condensed"/>
                <a:cs typeface="Futura Condensed"/>
              </a:rPr>
              <a:t>: __________________________________________________</a:t>
            </a:r>
            <a:endParaRPr lang="en-US" sz="1100" dirty="0">
              <a:latin typeface="Futura Condensed"/>
              <a:cs typeface="Futura Condensed"/>
            </a:endParaRPr>
          </a:p>
        </p:txBody>
      </p:sp>
      <p:sp>
        <p:nvSpPr>
          <p:cNvPr id="21" name="TextBox 20"/>
          <p:cNvSpPr txBox="1"/>
          <p:nvPr/>
        </p:nvSpPr>
        <p:spPr>
          <a:xfrm flipH="1">
            <a:off x="448733" y="2697590"/>
            <a:ext cx="6187099" cy="260350"/>
          </a:xfrm>
          <a:prstGeom prst="rect">
            <a:avLst/>
          </a:prstGeom>
          <a:noFill/>
        </p:spPr>
        <p:txBody>
          <a:bodyPr wrap="square" rtlCol="0">
            <a:spAutoFit/>
          </a:bodyPr>
          <a:lstStyle/>
          <a:p>
            <a:pPr algn="just"/>
            <a:r>
              <a:rPr lang="zh-CN" altLang="en-US" sz="1100" dirty="0"/>
              <a:t>到目前为止，你最喜欢哪个项目？是什么原因引起了你对它的关注?</a:t>
            </a:r>
            <a:endParaRPr lang="zh-CN" altLang="en-US" sz="1100" dirty="0"/>
          </a:p>
        </p:txBody>
      </p:sp>
      <p:sp>
        <p:nvSpPr>
          <p:cNvPr id="64" name="TextBox 63"/>
          <p:cNvSpPr txBox="1"/>
          <p:nvPr/>
        </p:nvSpPr>
        <p:spPr>
          <a:xfrm flipH="1">
            <a:off x="448733" y="5263882"/>
            <a:ext cx="6187099" cy="260350"/>
          </a:xfrm>
          <a:prstGeom prst="rect">
            <a:avLst/>
          </a:prstGeom>
          <a:noFill/>
        </p:spPr>
        <p:txBody>
          <a:bodyPr wrap="square" rtlCol="0">
            <a:spAutoFit/>
          </a:bodyPr>
          <a:lstStyle/>
          <a:p>
            <a:r>
              <a:rPr lang="zh-CN" altLang="en-US" sz="1100" dirty="0" smtClean="0">
                <a:sym typeface="+mn-ea"/>
              </a:rPr>
              <a:t>接下来</a:t>
            </a:r>
            <a:r>
              <a:rPr lang="zh-CN" altLang="en-US" sz="1100" dirty="0">
                <a:sym typeface="+mn-ea"/>
              </a:rPr>
              <a:t>你想创作哪种类型的项目？</a:t>
            </a:r>
            <a:endParaRPr lang="en-US" sz="1100" dirty="0">
              <a:latin typeface="Futura Condensed"/>
              <a:cs typeface="Futura Condensed"/>
            </a:endParaRPr>
          </a:p>
        </p:txBody>
      </p:sp>
      <p:sp>
        <p:nvSpPr>
          <p:cNvPr id="100" name="TextBox 99"/>
          <p:cNvSpPr txBox="1"/>
          <p:nvPr/>
        </p:nvSpPr>
        <p:spPr>
          <a:xfrm flipH="1">
            <a:off x="448733" y="7324425"/>
            <a:ext cx="3402082" cy="461664"/>
          </a:xfrm>
          <a:prstGeom prst="rect">
            <a:avLst/>
          </a:prstGeom>
          <a:noFill/>
        </p:spPr>
        <p:txBody>
          <a:bodyPr wrap="square" rtlCol="0" anchor="ctr" anchorCtr="0">
            <a:spAutoFit/>
          </a:bodyPr>
          <a:lstStyle/>
          <a:p>
            <a:r>
              <a:rPr lang="en-US" sz="2400" dirty="0" smtClean="0">
                <a:solidFill>
                  <a:schemeClr val="bg1"/>
                </a:solidFill>
                <a:latin typeface="Futura Condensed"/>
                <a:cs typeface="Futura Condensed"/>
              </a:rPr>
              <a:t>SKILLS IN SCRATCH</a:t>
            </a:r>
            <a:endParaRPr lang="en-US" sz="2400" dirty="0">
              <a:solidFill>
                <a:schemeClr val="bg1"/>
              </a:solidFill>
              <a:latin typeface="Futura Condensed"/>
              <a:cs typeface="Futura Condensed"/>
            </a:endParaRPr>
          </a:p>
        </p:txBody>
      </p:sp>
      <p:sp>
        <p:nvSpPr>
          <p:cNvPr id="66" name="TextBox 65"/>
          <p:cNvSpPr txBox="1"/>
          <p:nvPr/>
        </p:nvSpPr>
        <p:spPr>
          <a:xfrm flipH="1">
            <a:off x="454368" y="7826147"/>
            <a:ext cx="6187099" cy="260350"/>
          </a:xfrm>
          <a:prstGeom prst="rect">
            <a:avLst/>
          </a:prstGeom>
          <a:noFill/>
        </p:spPr>
        <p:txBody>
          <a:bodyPr wrap="square" rtlCol="0">
            <a:spAutoFit/>
          </a:bodyPr>
          <a:lstStyle/>
          <a:p>
            <a:r>
              <a:rPr lang="zh-CN" altLang="en-US" sz="1100" dirty="0"/>
              <a:t>你可以为项目贡献什么知识、技能或者才能？</a:t>
            </a:r>
            <a:endParaRPr lang="en-US" sz="1100" dirty="0">
              <a:solidFill>
                <a:srgbClr val="000000"/>
              </a:solidFill>
              <a:latin typeface="Futura Condensed"/>
              <a:cs typeface="Futura Condensed"/>
            </a:endParaRPr>
          </a:p>
        </p:txBody>
      </p:sp>
      <p:sp>
        <p:nvSpPr>
          <p:cNvPr id="27" name="TextBox 26"/>
          <p:cNvSpPr txBox="1"/>
          <p:nvPr/>
        </p:nvSpPr>
        <p:spPr>
          <a:xfrm>
            <a:off x="1981046" y="1241898"/>
            <a:ext cx="5145917" cy="460375"/>
          </a:xfrm>
          <a:prstGeom prst="rect">
            <a:avLst/>
          </a:prstGeom>
          <a:noFill/>
          <a:ln>
            <a:noFill/>
          </a:ln>
        </p:spPr>
        <p:txBody>
          <a:bodyPr wrap="square" rtlCol="0">
            <a:spAutoFit/>
          </a:bodyPr>
          <a:lstStyle/>
          <a:p>
            <a:r>
              <a:rPr lang="zh-CN" altLang="en-US" sz="1200" dirty="0" smtClean="0"/>
              <a:t>运用以下提示，使用头脑风暴获取编程马拉松中你感兴趣项目的创意。你</a:t>
            </a:r>
            <a:r>
              <a:rPr lang="zh-CN" altLang="en-US" sz="1200" dirty="0"/>
              <a:t>有 </a:t>
            </a:r>
            <a:r>
              <a:rPr lang="en-US" altLang="zh-CN" sz="1200" dirty="0"/>
              <a:t>30 </a:t>
            </a:r>
            <a:r>
              <a:rPr lang="zh-CN" altLang="en-US" sz="1200" dirty="0" smtClean="0"/>
              <a:t>秒的</a:t>
            </a:r>
            <a:r>
              <a:rPr lang="zh-CN" altLang="en-US" sz="1200" dirty="0"/>
              <a:t>时间向小组里的其他人展示你的想法、兴趣和技能。</a:t>
            </a:r>
            <a:endParaRPr lang="en-US" sz="1200" dirty="0">
              <a:latin typeface="Futura Condensed"/>
              <a:cs typeface="Futura Condensed"/>
            </a:endParaRPr>
          </a:p>
        </p:txBody>
      </p:sp>
      <p:sp>
        <p:nvSpPr>
          <p:cNvPr id="24" name="TextBox 23"/>
          <p:cNvSpPr txBox="1"/>
          <p:nvPr/>
        </p:nvSpPr>
        <p:spPr>
          <a:xfrm>
            <a:off x="457200" y="595840"/>
            <a:ext cx="2815942" cy="521970"/>
          </a:xfrm>
          <a:prstGeom prst="rect">
            <a:avLst/>
          </a:prstGeom>
          <a:noFill/>
        </p:spPr>
        <p:txBody>
          <a:bodyPr wrap="square" rtlCol="0">
            <a:spAutoFit/>
          </a:bodyPr>
          <a:lstStyle/>
          <a:p>
            <a:r>
              <a:rPr lang="zh-CN" altLang="en-US" sz="2800" dirty="0"/>
              <a:t>项目演说</a:t>
            </a:r>
            <a:endParaRPr lang="zh-CN" altLang="en-US" sz="2800" dirty="0"/>
          </a:p>
        </p:txBody>
      </p:sp>
      <p:grpSp>
        <p:nvGrpSpPr>
          <p:cNvPr id="30" name="Group 29"/>
          <p:cNvGrpSpPr/>
          <p:nvPr/>
        </p:nvGrpSpPr>
        <p:grpSpPr>
          <a:xfrm>
            <a:off x="-1" y="2128868"/>
            <a:ext cx="7582143" cy="479582"/>
            <a:chOff x="-1" y="2128868"/>
            <a:chExt cx="7582143" cy="479582"/>
          </a:xfrm>
        </p:grpSpPr>
        <p:sp>
          <p:nvSpPr>
            <p:cNvPr id="31" name="Rectangle 13"/>
            <p:cNvSpPr/>
            <p:nvPr/>
          </p:nvSpPr>
          <p:spPr>
            <a:xfrm>
              <a:off x="-1" y="212886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57200" y="2128868"/>
              <a:ext cx="6761943" cy="461665"/>
            </a:xfrm>
            <a:prstGeom prst="rect">
              <a:avLst/>
            </a:prstGeom>
            <a:noFill/>
          </p:spPr>
          <p:txBody>
            <a:bodyPr wrap="square" rtlCol="0" anchor="ctr" anchorCtr="0">
              <a:spAutoFit/>
            </a:bodyPr>
            <a:lstStyle/>
            <a:p>
              <a:r>
                <a:rPr lang="zh-CN" altLang="en-US" sz="2400" dirty="0">
                  <a:solidFill>
                    <a:schemeClr val="bg1"/>
                  </a:solidFill>
                </a:rPr>
                <a:t>我最喜欢的项目</a:t>
              </a:r>
              <a:endParaRPr lang="en-US" sz="2400" dirty="0">
                <a:solidFill>
                  <a:schemeClr val="bg1"/>
                </a:solidFill>
                <a:latin typeface="Futura Condensed"/>
                <a:cs typeface="Futura Condensed"/>
              </a:endParaRPr>
            </a:p>
          </p:txBody>
        </p:sp>
      </p:grpSp>
      <p:grpSp>
        <p:nvGrpSpPr>
          <p:cNvPr id="33" name="Group 32"/>
          <p:cNvGrpSpPr/>
          <p:nvPr/>
        </p:nvGrpSpPr>
        <p:grpSpPr>
          <a:xfrm>
            <a:off x="-1" y="4693188"/>
            <a:ext cx="7582143" cy="479582"/>
            <a:chOff x="-1" y="2128868"/>
            <a:chExt cx="7582143" cy="479582"/>
          </a:xfrm>
        </p:grpSpPr>
        <p:sp>
          <p:nvSpPr>
            <p:cNvPr id="34" name="Rectangle 13"/>
            <p:cNvSpPr/>
            <p:nvPr/>
          </p:nvSpPr>
          <p:spPr>
            <a:xfrm>
              <a:off x="-1" y="212886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457200" y="2129513"/>
              <a:ext cx="6761943" cy="460375"/>
            </a:xfrm>
            <a:prstGeom prst="rect">
              <a:avLst/>
            </a:prstGeom>
            <a:noFill/>
          </p:spPr>
          <p:txBody>
            <a:bodyPr wrap="square" rtlCol="0" anchor="ctr" anchorCtr="0">
              <a:spAutoFit/>
            </a:bodyPr>
            <a:lstStyle/>
            <a:p>
              <a:r>
                <a:rPr lang="zh-CN" altLang="en-US" sz="2400" dirty="0">
                  <a:solidFill>
                    <a:schemeClr val="bg1"/>
                  </a:solidFill>
                </a:rPr>
                <a:t>我的编程马拉松项目创意</a:t>
              </a:r>
              <a:endParaRPr lang="en-US" sz="2400" dirty="0">
                <a:solidFill>
                  <a:schemeClr val="bg1"/>
                </a:solidFill>
                <a:latin typeface="Futura Condensed"/>
                <a:cs typeface="Futura Condensed"/>
              </a:endParaRPr>
            </a:p>
          </p:txBody>
        </p:sp>
      </p:grpSp>
      <p:grpSp>
        <p:nvGrpSpPr>
          <p:cNvPr id="36" name="Group 35"/>
          <p:cNvGrpSpPr/>
          <p:nvPr/>
        </p:nvGrpSpPr>
        <p:grpSpPr>
          <a:xfrm>
            <a:off x="-1" y="7248320"/>
            <a:ext cx="7582143" cy="479582"/>
            <a:chOff x="-1" y="2128868"/>
            <a:chExt cx="7582143" cy="479582"/>
          </a:xfrm>
        </p:grpSpPr>
        <p:sp>
          <p:nvSpPr>
            <p:cNvPr id="37" name="Rectangle 13"/>
            <p:cNvSpPr/>
            <p:nvPr/>
          </p:nvSpPr>
          <p:spPr>
            <a:xfrm>
              <a:off x="-1" y="212886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1" fmla="*/ 0 w 7517041"/>
                <a:gd name="connsiteY0-2" fmla="*/ 0 h 479582"/>
                <a:gd name="connsiteX1-3" fmla="*/ 7517041 w 7517041"/>
                <a:gd name="connsiteY1-4" fmla="*/ 0 h 479582"/>
                <a:gd name="connsiteX2-5" fmla="*/ 7274999 w 7517041"/>
                <a:gd name="connsiteY2-6" fmla="*/ 239230 h 479582"/>
                <a:gd name="connsiteX3-7" fmla="*/ 7517041 w 7517041"/>
                <a:gd name="connsiteY3-8" fmla="*/ 479582 h 479582"/>
                <a:gd name="connsiteX4-9" fmla="*/ 0 w 7517041"/>
                <a:gd name="connsiteY4-10" fmla="*/ 479582 h 479582"/>
                <a:gd name="connsiteX5" fmla="*/ 0 w 7517041"/>
                <a:gd name="connsiteY5" fmla="*/ 0 h 479582"/>
                <a:gd name="connsiteX0-11" fmla="*/ 0 w 7517041"/>
                <a:gd name="connsiteY0-12" fmla="*/ 0 h 479582"/>
                <a:gd name="connsiteX1-13" fmla="*/ 7517041 w 7517041"/>
                <a:gd name="connsiteY1-14" fmla="*/ 0 h 479582"/>
                <a:gd name="connsiteX2-15" fmla="*/ 7274999 w 7517041"/>
                <a:gd name="connsiteY2-16" fmla="*/ 239230 h 479582"/>
                <a:gd name="connsiteX3-17" fmla="*/ 7517041 w 7517041"/>
                <a:gd name="connsiteY3-18" fmla="*/ 479582 h 479582"/>
                <a:gd name="connsiteX4-19" fmla="*/ 0 w 7517041"/>
                <a:gd name="connsiteY4-20" fmla="*/ 479582 h 479582"/>
                <a:gd name="connsiteX5-21" fmla="*/ 0 w 7517041"/>
                <a:gd name="connsiteY5-22" fmla="*/ 0 h 479582"/>
                <a:gd name="connsiteX0-23" fmla="*/ 0 w 7517041"/>
                <a:gd name="connsiteY0-24" fmla="*/ 0 h 479582"/>
                <a:gd name="connsiteX1-25" fmla="*/ 7517041 w 7517041"/>
                <a:gd name="connsiteY1-26" fmla="*/ 0 h 479582"/>
                <a:gd name="connsiteX2-27" fmla="*/ 7274999 w 7517041"/>
                <a:gd name="connsiteY2-28" fmla="*/ 239230 h 479582"/>
                <a:gd name="connsiteX3-29" fmla="*/ 7517041 w 7517041"/>
                <a:gd name="connsiteY3-30" fmla="*/ 479582 h 479582"/>
                <a:gd name="connsiteX4-31" fmla="*/ 0 w 7517041"/>
                <a:gd name="connsiteY4-32" fmla="*/ 479582 h 479582"/>
                <a:gd name="connsiteX5-33" fmla="*/ 0 w 7517041"/>
                <a:gd name="connsiteY5-34" fmla="*/ 0 h 479582"/>
                <a:gd name="connsiteX0-35" fmla="*/ 0 w 7517041"/>
                <a:gd name="connsiteY0-36" fmla="*/ 0 h 479582"/>
                <a:gd name="connsiteX1-37" fmla="*/ 7517041 w 7517041"/>
                <a:gd name="connsiteY1-38" fmla="*/ 0 h 479582"/>
                <a:gd name="connsiteX2-39" fmla="*/ 7274999 w 7517041"/>
                <a:gd name="connsiteY2-40" fmla="*/ 239230 h 479582"/>
                <a:gd name="connsiteX3-41" fmla="*/ 7517041 w 7517041"/>
                <a:gd name="connsiteY3-42" fmla="*/ 479582 h 479582"/>
                <a:gd name="connsiteX4-43" fmla="*/ 0 w 7517041"/>
                <a:gd name="connsiteY4-44" fmla="*/ 479582 h 479582"/>
                <a:gd name="connsiteX5-45" fmla="*/ 0 w 7517041"/>
                <a:gd name="connsiteY5-46" fmla="*/ 0 h 479582"/>
                <a:gd name="connsiteX0-47" fmla="*/ 0 w 7517066"/>
                <a:gd name="connsiteY0-48" fmla="*/ 0 h 479582"/>
                <a:gd name="connsiteX1-49" fmla="*/ 7517041 w 7517066"/>
                <a:gd name="connsiteY1-50" fmla="*/ 0 h 479582"/>
                <a:gd name="connsiteX2-51" fmla="*/ 7274999 w 7517066"/>
                <a:gd name="connsiteY2-52" fmla="*/ 239230 h 479582"/>
                <a:gd name="connsiteX3-53" fmla="*/ 7517041 w 7517066"/>
                <a:gd name="connsiteY3-54" fmla="*/ 479582 h 479582"/>
                <a:gd name="connsiteX4-55" fmla="*/ 0 w 7517066"/>
                <a:gd name="connsiteY4-56" fmla="*/ 479582 h 479582"/>
                <a:gd name="connsiteX5-57" fmla="*/ 0 w 7517066"/>
                <a:gd name="connsiteY5-58" fmla="*/ 0 h 479582"/>
                <a:gd name="connsiteX0-59" fmla="*/ 0 w 7517114"/>
                <a:gd name="connsiteY0-60" fmla="*/ 0 h 479582"/>
                <a:gd name="connsiteX1-61" fmla="*/ 7517041 w 7517114"/>
                <a:gd name="connsiteY1-62" fmla="*/ 0 h 479582"/>
                <a:gd name="connsiteX2-63" fmla="*/ 7274999 w 7517114"/>
                <a:gd name="connsiteY2-64" fmla="*/ 239230 h 479582"/>
                <a:gd name="connsiteX3-65" fmla="*/ 7517041 w 7517114"/>
                <a:gd name="connsiteY3-66" fmla="*/ 479582 h 479582"/>
                <a:gd name="connsiteX4-67" fmla="*/ 0 w 7517114"/>
                <a:gd name="connsiteY4-68" fmla="*/ 479582 h 479582"/>
                <a:gd name="connsiteX5-69" fmla="*/ 0 w 7517114"/>
                <a:gd name="connsiteY5-70" fmla="*/ 0 h 4795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457200" y="2128868"/>
              <a:ext cx="6761943" cy="461665"/>
            </a:xfrm>
            <a:prstGeom prst="rect">
              <a:avLst/>
            </a:prstGeom>
            <a:noFill/>
          </p:spPr>
          <p:txBody>
            <a:bodyPr wrap="square" rtlCol="0" anchor="ctr" anchorCtr="0">
              <a:spAutoFit/>
            </a:bodyPr>
            <a:lstStyle/>
            <a:p>
              <a:r>
                <a:rPr lang="zh-CN" altLang="en-US" sz="2400" dirty="0">
                  <a:solidFill>
                    <a:schemeClr val="bg1"/>
                  </a:solidFill>
                </a:rPr>
                <a:t>我的技能和兴趣</a:t>
              </a:r>
              <a:endParaRPr lang="en-US" sz="2400" dirty="0">
                <a:solidFill>
                  <a:schemeClr val="bg1"/>
                </a:solidFill>
                <a:latin typeface="Futura Condensed"/>
                <a:cs typeface="Futura Condensed"/>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57200" y="2832776"/>
            <a:ext cx="3324338" cy="3726072"/>
            <a:chOff x="422410" y="2832776"/>
            <a:chExt cx="3324338" cy="3726072"/>
          </a:xfrm>
        </p:grpSpPr>
        <p:sp>
          <p:nvSpPr>
            <p:cNvPr id="14" name="TextBox 13"/>
            <p:cNvSpPr txBox="1"/>
            <p:nvPr/>
          </p:nvSpPr>
          <p:spPr>
            <a:xfrm>
              <a:off x="515544" y="3328603"/>
              <a:ext cx="3231204" cy="3230245"/>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a:t>开始“最终项目”之初，花些时间探索项目想法，明确完成项目所需的任务，</a:t>
              </a:r>
              <a:r>
                <a:rPr lang="zh-CN" altLang="en-US" sz="1200" dirty="0" smtClean="0"/>
                <a:t>列出一</a:t>
              </a:r>
              <a:r>
                <a:rPr lang="zh-CN" altLang="en-US" sz="1200" dirty="0"/>
                <a:t>张已知（或未知 </a:t>
              </a:r>
              <a:r>
                <a:rPr lang="en-US" altLang="zh-CN" sz="1200" dirty="0"/>
                <a:t>) </a:t>
              </a:r>
              <a:r>
                <a:rPr lang="zh-CN" altLang="en-US" sz="1200" dirty="0"/>
                <a:t>事项清单， 这些工作对最终成功完成项目非常有</a:t>
              </a:r>
              <a:r>
                <a:rPr lang="zh-CN" altLang="en-US" sz="1200" dirty="0" smtClean="0"/>
                <a:t>帮助。</a:t>
              </a:r>
              <a:endParaRPr lang="en-US" altLang="zh-CN" sz="1200" dirty="0" smtClean="0"/>
            </a:p>
            <a:p>
              <a:pPr marL="171450" indent="-171450">
                <a:buFont typeface="Wingdings" panose="05000000000000000000" pitchFamily="2" charset="2"/>
                <a:buChar char="q"/>
              </a:pPr>
              <a:endParaRPr lang="en-US" altLang="zh-CN" sz="1200" dirty="0" smtClean="0"/>
            </a:p>
            <a:p>
              <a:pPr marL="171450" indent="-171450">
                <a:buFont typeface="Wingdings" panose="05000000000000000000" pitchFamily="2" charset="2"/>
                <a:buChar char="q"/>
              </a:pPr>
              <a:r>
                <a:rPr lang="zh-CN" altLang="en-US" sz="1200" dirty="0" smtClean="0"/>
                <a:t>把</a:t>
              </a:r>
              <a:r>
                <a:rPr lang="zh-CN" altLang="en-US" sz="1200" dirty="0"/>
                <a:t>班级分成项目团队。（可选）把项目计划和项目草图材料分发给每个</a:t>
              </a:r>
              <a:r>
                <a:rPr lang="zh-CN" altLang="en-US" sz="1200" dirty="0" smtClean="0"/>
                <a:t>团队或</a:t>
              </a:r>
              <a:r>
                <a:rPr lang="zh-CN" altLang="en-US" sz="1200" dirty="0"/>
                <a:t>个人</a:t>
              </a:r>
              <a:r>
                <a:rPr lang="zh-CN" altLang="en-US" sz="1200" dirty="0" smtClean="0"/>
                <a:t>。</a:t>
              </a:r>
              <a:endParaRPr lang="en-US" altLang="zh-CN" sz="1200" dirty="0" smtClean="0"/>
            </a:p>
            <a:p>
              <a:pPr marL="171450" indent="-171450">
                <a:buFont typeface="Wingdings" panose="05000000000000000000" pitchFamily="2" charset="2"/>
                <a:buChar char="q"/>
              </a:pPr>
              <a:endParaRPr lang="en-US" altLang="zh-CN" sz="1200" dirty="0" smtClean="0"/>
            </a:p>
            <a:p>
              <a:pPr marL="171450" indent="-171450">
                <a:buFont typeface="Wingdings" panose="05000000000000000000" pitchFamily="2" charset="2"/>
                <a:buChar char="q"/>
              </a:pPr>
              <a:r>
                <a:rPr lang="zh-CN" altLang="en-US" sz="1200" dirty="0" smtClean="0"/>
                <a:t>回顾</a:t>
              </a:r>
              <a:r>
                <a:rPr lang="zh-CN" altLang="en-US" sz="1200" dirty="0"/>
                <a:t>项目计划中不同的元素（项目草图、任务大纲、资源列表、故事板</a:t>
              </a:r>
              <a:r>
                <a:rPr lang="en-US" altLang="zh-CN" sz="1200" dirty="0"/>
                <a:t>/</a:t>
              </a:r>
              <a:r>
                <a:rPr lang="zh-CN" altLang="en-US" sz="1200" dirty="0"/>
                <a:t>线框图）</a:t>
              </a:r>
              <a:r>
                <a:rPr lang="zh-CN" altLang="en-US" sz="1200" dirty="0" smtClean="0"/>
                <a:t>。给</a:t>
              </a:r>
              <a:r>
                <a:rPr lang="zh-CN" altLang="en-US" sz="1200" dirty="0"/>
                <a:t>团队 </a:t>
              </a:r>
              <a:r>
                <a:rPr lang="en-US" altLang="zh-CN" sz="1200" dirty="0"/>
                <a:t>15 </a:t>
              </a:r>
              <a:r>
                <a:rPr lang="zh-CN" altLang="en-US" sz="1200" dirty="0"/>
                <a:t>分钟去头脑风暴他们的项目的想法、计划和资源。已经有了清楚</a:t>
              </a:r>
              <a:r>
                <a:rPr lang="zh-CN" altLang="en-US" sz="1200" dirty="0" smtClean="0"/>
                <a:t>概念</a:t>
              </a:r>
              <a:r>
                <a:rPr lang="zh-CN" altLang="en-US" sz="1200" dirty="0"/>
                <a:t>和计划的学生可以开始他们自己的项目设计</a:t>
              </a:r>
              <a:r>
                <a:rPr lang="zh-CN" altLang="en-US" sz="1200" dirty="0" smtClean="0"/>
                <a:t>。</a:t>
              </a:r>
              <a:endParaRPr lang="en-US" altLang="zh-CN" sz="1200" dirty="0" smtClean="0"/>
            </a:p>
            <a:p>
              <a:pPr marL="171450" indent="-171450">
                <a:buFont typeface="Wingdings" panose="05000000000000000000" pitchFamily="2" charset="2"/>
                <a:buChar char="q"/>
              </a:pPr>
              <a:endParaRPr lang="en-US" altLang="zh-CN" sz="1200" dirty="0"/>
            </a:p>
            <a:p>
              <a:pPr marL="171450" indent="-171450">
                <a:buFont typeface="Wingdings" panose="05000000000000000000" pitchFamily="2" charset="2"/>
                <a:buChar char="q"/>
              </a:pPr>
              <a:r>
                <a:rPr lang="zh-CN" altLang="en-US" sz="1200" dirty="0" smtClean="0"/>
                <a:t>（可选</a:t>
              </a:r>
              <a:r>
                <a:rPr lang="zh-CN" altLang="en-US" sz="1200" dirty="0"/>
                <a:t>）在活动的最后，可以将学生已完成的项目计划和项目草图材料回收， </a:t>
              </a:r>
              <a:r>
                <a:rPr lang="zh-CN" altLang="en-US" sz="1200" dirty="0" smtClean="0"/>
                <a:t>在下</a:t>
              </a:r>
              <a:r>
                <a:rPr lang="zh-CN" altLang="en-US" sz="1200" dirty="0"/>
                <a:t>节“设计冲刺”活动开始时再分发学生。</a:t>
              </a:r>
              <a:endParaRPr lang="en-US" sz="1200" dirty="0" smtClean="0">
                <a:latin typeface="Futura Condensed"/>
                <a:cs typeface="Futura Condensed"/>
              </a:endParaRPr>
            </a:p>
          </p:txBody>
        </p:sp>
        <p:sp>
          <p:nvSpPr>
            <p:cNvPr id="15" name="TextBox 14"/>
            <p:cNvSpPr txBox="1"/>
            <p:nvPr/>
          </p:nvSpPr>
          <p:spPr>
            <a:xfrm>
              <a:off x="422410" y="2832776"/>
              <a:ext cx="3307404" cy="337185"/>
            </a:xfrm>
            <a:prstGeom prst="rect">
              <a:avLst/>
            </a:prstGeom>
            <a:noFill/>
          </p:spPr>
          <p:txBody>
            <a:bodyPr wrap="square" rtlCol="0">
              <a:spAutoFit/>
            </a:bodyPr>
            <a:lstStyle/>
            <a:p>
              <a:r>
                <a:rPr lang="zh-CN" altLang="en-US" sz="1600" dirty="0"/>
                <a:t>活动描述</a:t>
              </a:r>
              <a:endParaRPr lang="en-US" altLang="zh-CN" sz="1600" dirty="0">
                <a:latin typeface="Futura Condensed"/>
                <a:cs typeface="Futura Condensed"/>
              </a:endParaRP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1307624" y="595840"/>
            <a:ext cx="2815942" cy="646331"/>
          </a:xfrm>
          <a:prstGeom prst="rect">
            <a:avLst/>
          </a:prstGeom>
          <a:noFill/>
        </p:spPr>
        <p:txBody>
          <a:bodyPr wrap="square" rtlCol="0">
            <a:spAutoFit/>
          </a:bodyPr>
          <a:lstStyle/>
          <a:p>
            <a:r>
              <a:rPr lang="zh-CN" altLang="en-US" sz="3600" dirty="0"/>
              <a:t>项目计划</a:t>
            </a:r>
            <a:endParaRPr lang="en-US" sz="3400" dirty="0" smtClean="0">
              <a:latin typeface="Futura Condensed"/>
              <a:cs typeface="Futura Condensed"/>
            </a:endParaRPr>
          </a:p>
        </p:txBody>
      </p:sp>
      <p:sp>
        <p:nvSpPr>
          <p:cNvPr id="10" name="TextBox 9"/>
          <p:cNvSpPr txBox="1"/>
          <p:nvPr/>
        </p:nvSpPr>
        <p:spPr>
          <a:xfrm>
            <a:off x="4222218" y="795405"/>
            <a:ext cx="2992255" cy="1599565"/>
          </a:xfrm>
          <a:prstGeom prst="rect">
            <a:avLst/>
          </a:prstGeom>
          <a:noFill/>
          <a:ln w="6350" cmpd="sng">
            <a:solidFill>
              <a:schemeClr val="tx1"/>
            </a:solidFill>
            <a:prstDash val="dash"/>
          </a:ln>
        </p:spPr>
        <p:txBody>
          <a:bodyPr wrap="square" rtlCol="0">
            <a:spAutoFit/>
          </a:bodyPr>
          <a:lstStyle/>
          <a:p>
            <a:r>
              <a:rPr lang="zh-CN" altLang="en-US" sz="1400" dirty="0"/>
              <a:t>目标：</a:t>
            </a:r>
            <a:endParaRPr lang="zh-CN" altLang="en-US" sz="1400" dirty="0"/>
          </a:p>
          <a:p>
            <a:r>
              <a:rPr lang="zh-CN" altLang="en-US" sz="1400" dirty="0"/>
              <a:t>完成这个活动后，学生们将：</a:t>
            </a:r>
            <a:endParaRPr lang="zh-CN" altLang="en-US" sz="1400" dirty="0"/>
          </a:p>
          <a:p>
            <a:r>
              <a:rPr lang="en-US" altLang="zh-CN" sz="1400" dirty="0" smtClean="0"/>
              <a:t>+  </a:t>
            </a:r>
            <a:r>
              <a:rPr lang="zh-CN" altLang="en-US" sz="1400" dirty="0" smtClean="0"/>
              <a:t>确认</a:t>
            </a:r>
            <a:r>
              <a:rPr lang="zh-CN" altLang="en-US" sz="1400" dirty="0"/>
              <a:t>一个“范围合适”的</a:t>
            </a:r>
            <a:r>
              <a:rPr lang="zh-CN" altLang="en-US" sz="1400" dirty="0" smtClean="0"/>
              <a:t>项目</a:t>
            </a:r>
            <a:endParaRPr lang="zh-CN" altLang="en-US" sz="1400" dirty="0"/>
          </a:p>
          <a:p>
            <a:r>
              <a:rPr lang="en-US" altLang="zh-CN" sz="1400" dirty="0" smtClean="0"/>
              <a:t>+  </a:t>
            </a:r>
            <a:r>
              <a:rPr lang="zh-CN" altLang="en-US" sz="1400" dirty="0" smtClean="0"/>
              <a:t>建立</a:t>
            </a:r>
            <a:r>
              <a:rPr lang="zh-CN" altLang="en-US" sz="1400" dirty="0"/>
              <a:t>一个完成项目所需要的活动或任务</a:t>
            </a:r>
            <a:r>
              <a:rPr lang="zh-CN" altLang="en-US" sz="1400" dirty="0" smtClean="0"/>
              <a:t>大纲</a:t>
            </a:r>
            <a:endParaRPr lang="zh-CN" altLang="en-US" sz="1400" dirty="0"/>
          </a:p>
          <a:p>
            <a:r>
              <a:rPr lang="en-US" altLang="zh-CN" sz="1400" dirty="0" smtClean="0"/>
              <a:t>+  </a:t>
            </a:r>
            <a:r>
              <a:rPr lang="zh-CN" altLang="en-US" sz="1400" dirty="0" smtClean="0"/>
              <a:t>列出</a:t>
            </a:r>
            <a:r>
              <a:rPr lang="zh-CN" altLang="en-US" sz="1400" dirty="0"/>
              <a:t>一张完成项目所需要的初步资源</a:t>
            </a:r>
            <a:r>
              <a:rPr lang="zh-CN" altLang="en-US" sz="1400" dirty="0" smtClean="0"/>
              <a:t>清单</a:t>
            </a:r>
            <a:endParaRPr lang="en-US" sz="1200" dirty="0" smtClean="0">
              <a:latin typeface="Futura Condensed"/>
              <a:cs typeface="Futura Condensed"/>
            </a:endParaRPr>
          </a:p>
        </p:txBody>
      </p:sp>
      <p:grpSp>
        <p:nvGrpSpPr>
          <p:cNvPr id="22" name="Group 21"/>
          <p:cNvGrpSpPr/>
          <p:nvPr/>
        </p:nvGrpSpPr>
        <p:grpSpPr>
          <a:xfrm>
            <a:off x="4007796" y="2832776"/>
            <a:ext cx="3307404" cy="957492"/>
            <a:chOff x="3992282" y="2832776"/>
            <a:chExt cx="3307404" cy="957492"/>
          </a:xfrm>
        </p:grpSpPr>
        <p:sp>
          <p:nvSpPr>
            <p:cNvPr id="18" name="TextBox 17"/>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Wingdings" panose="05000000000000000000" pitchFamily="2" charset="2"/>
                <a:buChar char="q"/>
              </a:pPr>
              <a:r>
                <a:rPr lang="zh-CN" altLang="en-US" sz="1200" dirty="0" smtClean="0"/>
                <a:t>“项目计划”课程材料</a:t>
              </a:r>
              <a:endParaRPr lang="en-US" altLang="zh-CN" sz="1200" dirty="0" smtClean="0"/>
            </a:p>
            <a:p>
              <a:pPr marL="171450" indent="-171450">
                <a:buFont typeface="Wingdings" panose="05000000000000000000" pitchFamily="2" charset="2"/>
                <a:buChar char="q"/>
              </a:pPr>
              <a:r>
                <a:rPr lang="zh-CN" altLang="en-US" sz="1200" dirty="0" smtClean="0"/>
                <a:t>“项目草图”</a:t>
              </a:r>
              <a:r>
                <a:rPr lang="zh-CN" altLang="en-US" sz="1200" dirty="0"/>
                <a:t>课程材料</a:t>
              </a:r>
              <a:endParaRPr lang="en-US" altLang="zh-CN" sz="1200" dirty="0"/>
            </a:p>
          </p:txBody>
        </p:sp>
        <p:sp>
          <p:nvSpPr>
            <p:cNvPr id="19" name="TextBox 18"/>
            <p:cNvSpPr txBox="1"/>
            <p:nvPr/>
          </p:nvSpPr>
          <p:spPr>
            <a:xfrm>
              <a:off x="3992282" y="2832776"/>
              <a:ext cx="3307404" cy="338554"/>
            </a:xfrm>
            <a:prstGeom prst="rect">
              <a:avLst/>
            </a:prstGeom>
            <a:noFill/>
          </p:spPr>
          <p:txBody>
            <a:bodyPr wrap="square" rtlCol="0">
              <a:spAutoFit/>
            </a:bodyPr>
            <a:lstStyle/>
            <a:p>
              <a:r>
                <a:rPr lang="zh-CN" altLang="en-US" sz="1600" dirty="0"/>
                <a:t>可用资源</a:t>
              </a:r>
              <a:endParaRPr lang="en-US" altLang="zh-CN" sz="1600" dirty="0">
                <a:latin typeface="Futura Condensed"/>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007796" y="3911402"/>
            <a:ext cx="3307404" cy="1694707"/>
            <a:chOff x="3992282" y="2832776"/>
            <a:chExt cx="3307404" cy="1694707"/>
          </a:xfrm>
        </p:grpSpPr>
        <p:sp>
          <p:nvSpPr>
            <p:cNvPr id="60" name="TextBox 59"/>
            <p:cNvSpPr txBox="1"/>
            <p:nvPr/>
          </p:nvSpPr>
          <p:spPr>
            <a:xfrm>
              <a:off x="4089400" y="3328603"/>
              <a:ext cx="3117152" cy="1198880"/>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a:sym typeface="+mn-ea"/>
                </a:rPr>
                <a:t>描述你想要创建的项目</a:t>
              </a:r>
              <a:endParaRPr lang="zh-CN" altLang="en-US" sz="1200" dirty="0"/>
            </a:p>
            <a:p>
              <a:r>
                <a:rPr lang="en-US" altLang="zh-CN" sz="1200" dirty="0" smtClean="0"/>
                <a:t>+  </a:t>
              </a:r>
              <a:r>
                <a:rPr lang="zh-CN" altLang="en-US" sz="1200" dirty="0">
                  <a:sym typeface="+mn-ea"/>
                </a:rPr>
                <a:t>列出创建项目需要的步骤</a:t>
              </a:r>
              <a:endParaRPr lang="zh-CN" altLang="en-US" sz="1200" dirty="0"/>
            </a:p>
            <a:p>
              <a:r>
                <a:rPr lang="en-US" altLang="zh-CN" sz="1200" dirty="0" smtClean="0"/>
                <a:t>+  </a:t>
              </a:r>
              <a:r>
                <a:rPr lang="zh-CN" altLang="en-US" sz="1200" dirty="0">
                  <a:sym typeface="+mn-ea"/>
                </a:rPr>
                <a:t>要制作我的项目，有哪些资源是我已经拥有的（ 例如：人、示例项目 ）？</a:t>
              </a:r>
              <a:endParaRPr lang="zh-CN" altLang="en-US" sz="1200" dirty="0"/>
            </a:p>
            <a:p>
              <a:pPr algn="just"/>
              <a:r>
                <a:rPr lang="en-US" altLang="zh-CN" sz="1200" dirty="0" smtClean="0"/>
                <a:t>+ </a:t>
              </a:r>
              <a:r>
                <a:rPr lang="zh-CN" altLang="en-US" sz="1200" dirty="0">
                  <a:sym typeface="+mn-ea"/>
                </a:rPr>
                <a:t>要制作我的项目，有哪些资源是我可能需要的（ 例如：人、示例项目 ）？</a:t>
              </a:r>
              <a:endParaRPr lang="en-US" sz="1200" dirty="0">
                <a:latin typeface="Futura Condensed"/>
                <a:cs typeface="Futura Condensed"/>
              </a:endParaRPr>
            </a:p>
          </p:txBody>
        </p:sp>
        <p:sp>
          <p:nvSpPr>
            <p:cNvPr id="61" name="TextBox 60"/>
            <p:cNvSpPr txBox="1"/>
            <p:nvPr/>
          </p:nvSpPr>
          <p:spPr>
            <a:xfrm>
              <a:off x="3992282" y="2832776"/>
              <a:ext cx="3307404" cy="337185"/>
            </a:xfrm>
            <a:prstGeom prst="rect">
              <a:avLst/>
            </a:prstGeom>
            <a:noFill/>
          </p:spPr>
          <p:txBody>
            <a:bodyPr wrap="square" rtlCol="0">
              <a:spAutoFit/>
            </a:bodyPr>
            <a:lstStyle/>
            <a:p>
              <a:r>
                <a:rPr lang="zh-CN" altLang="en-US" sz="1600" dirty="0"/>
                <a:t>反思提示</a:t>
              </a:r>
              <a:endParaRPr lang="en-US" altLang="zh-CN" sz="1600" dirty="0">
                <a:latin typeface="Futura Condensed"/>
                <a:cs typeface="Futura Condensed"/>
              </a:endParaRPr>
            </a:p>
          </p:txBody>
        </p:sp>
        <p:cxnSp>
          <p:nvCxnSpPr>
            <p:cNvPr id="62" name="Straight Connector 6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007796" y="5728378"/>
            <a:ext cx="3307404" cy="1140987"/>
            <a:chOff x="3992282" y="2832776"/>
            <a:chExt cx="3307404" cy="1140987"/>
          </a:xfrm>
        </p:grpSpPr>
        <p:sp>
          <p:nvSpPr>
            <p:cNvPr id="64" name="TextBox 63"/>
            <p:cNvSpPr txBox="1"/>
            <p:nvPr/>
          </p:nvSpPr>
          <p:spPr>
            <a:xfrm>
              <a:off x="4089400" y="3328603"/>
              <a:ext cx="3117152" cy="645160"/>
            </a:xfrm>
            <a:prstGeom prst="rect">
              <a:avLst/>
            </a:prstGeom>
            <a:noFill/>
            <a:ln w="6350" cmpd="sng">
              <a:solidFill>
                <a:schemeClr val="tx1"/>
              </a:solidFill>
              <a:prstDash val="dash"/>
            </a:ln>
          </p:spPr>
          <p:txBody>
            <a:bodyPr wrap="square" rtlCol="0">
              <a:spAutoFit/>
            </a:bodyPr>
            <a:lstStyle/>
            <a:p>
              <a:r>
                <a:rPr lang="en-US" altLang="zh-CN" sz="1200" dirty="0" smtClean="0"/>
                <a:t>+  </a:t>
              </a:r>
              <a:r>
                <a:rPr lang="zh-CN" altLang="en-US" sz="1200" dirty="0" smtClean="0"/>
                <a:t>从</a:t>
              </a:r>
              <a:r>
                <a:rPr lang="zh-CN" altLang="en-US" sz="1200" dirty="0"/>
                <a:t>编程马拉松活动所提供的时间和资源角度而言，学生项目的范围是否合适？</a:t>
              </a:r>
              <a:endParaRPr lang="zh-CN" altLang="en-US" sz="1200" dirty="0"/>
            </a:p>
            <a:p>
              <a:r>
                <a:rPr lang="en-US" altLang="zh-CN" sz="1200" dirty="0" smtClean="0"/>
                <a:t>+  </a:t>
              </a:r>
              <a:r>
                <a:rPr lang="zh-CN" altLang="en-US" sz="1200" dirty="0" smtClean="0"/>
                <a:t>你</a:t>
              </a:r>
              <a:r>
                <a:rPr lang="zh-CN" altLang="en-US" sz="1200" dirty="0"/>
                <a:t>如何将资源分配给有需要的学生？</a:t>
              </a:r>
              <a:endParaRPr lang="en-US" sz="1200" dirty="0">
                <a:latin typeface="Futura Condensed"/>
                <a:cs typeface="Futura Condensed"/>
              </a:endParaRPr>
            </a:p>
          </p:txBody>
        </p:sp>
        <p:sp>
          <p:nvSpPr>
            <p:cNvPr id="65" name="TextBox 64"/>
            <p:cNvSpPr txBox="1"/>
            <p:nvPr/>
          </p:nvSpPr>
          <p:spPr>
            <a:xfrm>
              <a:off x="3992282" y="2832776"/>
              <a:ext cx="3307404" cy="338554"/>
            </a:xfrm>
            <a:prstGeom prst="rect">
              <a:avLst/>
            </a:prstGeom>
            <a:noFill/>
          </p:spPr>
          <p:txBody>
            <a:bodyPr wrap="square" rtlCol="0">
              <a:spAutoFit/>
            </a:bodyPr>
            <a:lstStyle/>
            <a:p>
              <a:r>
                <a:rPr lang="zh-CN" altLang="en-US" sz="1600" dirty="0"/>
                <a:t>回顾学生作品</a:t>
              </a:r>
              <a:endParaRPr lang="en-US" altLang="zh-CN" sz="1600" dirty="0">
                <a:latin typeface="Futura Condensed"/>
                <a:cs typeface="Futura Condensed"/>
              </a:endParaRPr>
            </a:p>
          </p:txBody>
        </p:sp>
        <p:cxnSp>
          <p:nvCxnSpPr>
            <p:cNvPr id="66" name="Straight Connector 6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TextBox 66"/>
          <p:cNvSpPr txBox="1"/>
          <p:nvPr/>
        </p:nvSpPr>
        <p:spPr>
          <a:xfrm>
            <a:off x="2535515" y="1694474"/>
            <a:ext cx="1246817" cy="460375"/>
          </a:xfrm>
          <a:prstGeom prst="rect">
            <a:avLst/>
          </a:prstGeom>
          <a:noFill/>
        </p:spPr>
        <p:txBody>
          <a:bodyPr wrap="square" rtlCol="0">
            <a:spAutoFit/>
          </a:bodyPr>
          <a:lstStyle/>
          <a:p>
            <a:pPr algn="l" fontAlgn="base">
              <a:lnSpc>
                <a:spcPct val="120000"/>
              </a:lnSpc>
            </a:pPr>
            <a:r>
              <a:rPr lang="zh-CN" altLang="en-US" sz="1000" dirty="0"/>
              <a:t>建议时间</a:t>
            </a:r>
            <a:r>
              <a:rPr lang="zh-CN" altLang="en-US" sz="1000" dirty="0" smtClean="0"/>
              <a:t> </a:t>
            </a:r>
            <a:endParaRPr lang="en-US" altLang="zh-CN" sz="1000" dirty="0" smtClean="0"/>
          </a:p>
          <a:p>
            <a:pPr algn="l" fontAlgn="base">
              <a:lnSpc>
                <a:spcPct val="120000"/>
              </a:lnSpc>
            </a:pPr>
            <a:r>
              <a:rPr lang="en-US" altLang="zh-CN" sz="1000" dirty="0" smtClean="0"/>
              <a:t>30-</a:t>
            </a:r>
            <a:r>
              <a:rPr lang="en-US" altLang="zh-CN" sz="1000" dirty="0"/>
              <a:t>45 </a:t>
            </a:r>
            <a:r>
              <a:rPr lang="zh-CN" altLang="en-US" sz="1000" dirty="0"/>
              <a:t>分钟</a:t>
            </a:r>
            <a:endParaRPr lang="en-US" altLang="zh-CN" sz="1000" dirty="0">
              <a:latin typeface="Futura Condensed"/>
              <a:cs typeface="Futura Condensed"/>
            </a:endParaRPr>
          </a:p>
        </p:txBody>
      </p:sp>
      <p:pic>
        <p:nvPicPr>
          <p:cNvPr id="68" name="Picture 67" descr="30mi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74068" y="1752620"/>
            <a:ext cx="329184" cy="329184"/>
          </a:xfrm>
          <a:prstGeom prst="rect">
            <a:avLst/>
          </a:prstGeom>
        </p:spPr>
      </p:pic>
      <p:grpSp>
        <p:nvGrpSpPr>
          <p:cNvPr id="76" name="Group 75"/>
          <p:cNvGrpSpPr/>
          <p:nvPr/>
        </p:nvGrpSpPr>
        <p:grpSpPr>
          <a:xfrm>
            <a:off x="457995" y="7630731"/>
            <a:ext cx="6857205" cy="352518"/>
            <a:chOff x="457995" y="7630731"/>
            <a:chExt cx="6857205" cy="352518"/>
          </a:xfrm>
        </p:grpSpPr>
        <p:sp>
          <p:nvSpPr>
            <p:cNvPr id="77" name="TextBox 76"/>
            <p:cNvSpPr txBox="1"/>
            <p:nvPr/>
          </p:nvSpPr>
          <p:spPr>
            <a:xfrm>
              <a:off x="457995" y="7641903"/>
              <a:ext cx="3307404" cy="338554"/>
            </a:xfrm>
            <a:prstGeom prst="rect">
              <a:avLst/>
            </a:prstGeom>
            <a:noFill/>
          </p:spPr>
          <p:txBody>
            <a:bodyPr wrap="square" rtlCol="0">
              <a:spAutoFit/>
            </a:bodyPr>
            <a:lstStyle/>
            <a:p>
              <a:r>
                <a:rPr lang="zh-CN" altLang="en-US" sz="1600" dirty="0"/>
                <a:t>备注说明</a:t>
              </a:r>
              <a:endParaRPr lang="en-US" altLang="zh-CN" sz="1600" dirty="0">
                <a:latin typeface="Futura Condensed"/>
                <a:cs typeface="Futura Condensed"/>
              </a:endParaRPr>
            </a:p>
          </p:txBody>
        </p:sp>
        <p:cxnSp>
          <p:nvCxnSpPr>
            <p:cNvPr id="78" name="Straight Connector 77"/>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4007796" y="7630731"/>
              <a:ext cx="3307404" cy="338554"/>
            </a:xfrm>
            <a:prstGeom prst="rect">
              <a:avLst/>
            </a:prstGeom>
            <a:noFill/>
          </p:spPr>
          <p:txBody>
            <a:bodyPr wrap="square" rtlCol="0">
              <a:spAutoFit/>
            </a:bodyPr>
            <a:lstStyle/>
            <a:p>
              <a:r>
                <a:rPr lang="zh-CN" altLang="en-US" sz="1600" dirty="0">
                  <a:latin typeface="Futura Condensed"/>
                  <a:cs typeface="Futura Condensed"/>
                </a:rPr>
                <a:t>我的笔记</a:t>
              </a:r>
              <a:endParaRPr lang="en-US" altLang="zh-CN" sz="1600" dirty="0">
                <a:latin typeface="Futura Condensed"/>
                <a:cs typeface="Futura Condensed"/>
              </a:endParaRPr>
            </a:p>
          </p:txBody>
        </p:sp>
      </p:grpSp>
      <p:cxnSp>
        <p:nvCxnSpPr>
          <p:cNvPr id="80" name="Straight Connector 79"/>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1" name="Group 80"/>
          <p:cNvGrpSpPr/>
          <p:nvPr/>
        </p:nvGrpSpPr>
        <p:grpSpPr>
          <a:xfrm>
            <a:off x="4104914" y="8217641"/>
            <a:ext cx="3117152" cy="1158779"/>
            <a:chOff x="3746748" y="8217641"/>
            <a:chExt cx="3475318" cy="1158779"/>
          </a:xfrm>
        </p:grpSpPr>
        <p:sp>
          <p:nvSpPr>
            <p:cNvPr id="82" name="TextBox 81"/>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panose="05000000000000000000" pitchFamily="2" charset="2"/>
                <a:buChar char="q"/>
              </a:pPr>
              <a:r>
                <a:rPr lang="en-US" sz="1400" dirty="0" smtClean="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panose="05000000000000000000" pitchFamily="2" charset="2"/>
                <a:buChar char="q"/>
              </a:pPr>
              <a:r>
                <a:rPr lang="en-US" sz="1400" dirty="0">
                  <a:latin typeface="Futura Condensed"/>
                  <a:cs typeface="Futura Condensed"/>
                </a:rPr>
                <a:t> </a:t>
              </a:r>
              <a:r>
                <a:rPr lang="en-US" sz="1400" dirty="0" smtClean="0">
                  <a:latin typeface="Futura Condensed"/>
                  <a:cs typeface="Futura Condensed"/>
                </a:rPr>
                <a:t> </a:t>
              </a:r>
              <a:endParaRPr lang="en-US" sz="1400" dirty="0">
                <a:latin typeface="Futura Condensed"/>
                <a:cs typeface="Futura Condensed"/>
              </a:endParaRPr>
            </a:p>
          </p:txBody>
        </p:sp>
        <p:grpSp>
          <p:nvGrpSpPr>
            <p:cNvPr id="83" name="Group 82"/>
            <p:cNvGrpSpPr/>
            <p:nvPr/>
          </p:nvGrpSpPr>
          <p:grpSpPr>
            <a:xfrm>
              <a:off x="4076948" y="8385986"/>
              <a:ext cx="3145118" cy="883399"/>
              <a:chOff x="3891832" y="8385983"/>
              <a:chExt cx="3321768" cy="883398"/>
            </a:xfrm>
          </p:grpSpPr>
          <p:cxnSp>
            <p:nvCxnSpPr>
              <p:cNvPr id="84" name="Straight Connector 83"/>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93" name="TextBox 92"/>
          <p:cNvSpPr txBox="1"/>
          <p:nvPr/>
        </p:nvSpPr>
        <p:spPr>
          <a:xfrm>
            <a:off x="551129" y="8142739"/>
            <a:ext cx="3231204" cy="1014730"/>
          </a:xfrm>
          <a:prstGeom prst="rect">
            <a:avLst/>
          </a:prstGeom>
          <a:noFill/>
          <a:ln w="6350" cmpd="sng">
            <a:noFill/>
            <a:prstDash val="dash"/>
          </a:ln>
        </p:spPr>
        <p:txBody>
          <a:bodyPr wrap="square" rtlCol="0">
            <a:spAutoFit/>
          </a:bodyPr>
          <a:lstStyle/>
          <a:p>
            <a:r>
              <a:rPr lang="en-US" altLang="zh-CN" sz="1200" dirty="0" smtClean="0"/>
              <a:t>+  </a:t>
            </a:r>
            <a:r>
              <a:rPr lang="zh-CN" altLang="en-US" sz="1200" dirty="0" smtClean="0"/>
              <a:t>虽然</a:t>
            </a:r>
            <a:r>
              <a:rPr lang="zh-CN" altLang="en-US" sz="1200" dirty="0"/>
              <a:t>做计划很有帮助 ，但不应占用过多的时间。它不是做事的唯一方法。</a:t>
            </a:r>
            <a:r>
              <a:rPr lang="zh-CN" altLang="en-US" sz="1200" dirty="0" smtClean="0"/>
              <a:t>不同的</a:t>
            </a:r>
            <a:r>
              <a:rPr lang="zh-CN" altLang="en-US" sz="1200" dirty="0"/>
              <a:t>学生想要和需要的计划不同，在项目的不同阶段也需要不同的方式。我们应该鼓励和包容不同的设计和开发风格。</a:t>
            </a:r>
            <a:endParaRPr lang="en-US" sz="1200" dirty="0">
              <a:latin typeface="Futura Condensed"/>
              <a:cs typeface="Futura Condensed"/>
            </a:endParaRPr>
          </a:p>
        </p:txBody>
      </p:sp>
      <p:sp>
        <p:nvSpPr>
          <p:cNvPr id="3" name="Slide Number Placeholder 2"/>
          <p:cNvSpPr>
            <a:spLocks noGrp="1"/>
          </p:cNvSpPr>
          <p:nvPr>
            <p:ph type="sldNum" sz="quarter" idx="12"/>
          </p:nvPr>
        </p:nvSpPr>
        <p:spPr>
          <a:xfrm>
            <a:off x="142398" y="9519711"/>
            <a:ext cx="1813560" cy="535517"/>
          </a:xfrm>
        </p:spPr>
        <p:txBody>
          <a:bodyPr/>
          <a:lstStyle/>
          <a:p>
            <a:r>
              <a:rPr lang="en-US" dirty="0" smtClean="0"/>
              <a:t>116</a:t>
            </a:r>
            <a:endParaRPr lang="en-US" dirty="0"/>
          </a:p>
        </p:txBody>
      </p:sp>
      <p:grpSp>
        <p:nvGrpSpPr>
          <p:cNvPr id="45" name="Group 44"/>
          <p:cNvGrpSpPr/>
          <p:nvPr/>
        </p:nvGrpSpPr>
        <p:grpSpPr>
          <a:xfrm>
            <a:off x="550334" y="0"/>
            <a:ext cx="493776" cy="2791968"/>
            <a:chOff x="550334" y="0"/>
            <a:chExt cx="493776" cy="2791968"/>
          </a:xfrm>
        </p:grpSpPr>
        <p:pic>
          <p:nvPicPr>
            <p:cNvPr id="46" name="Picture 45" descr="Unit6activ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34" y="0"/>
              <a:ext cx="493776" cy="2791968"/>
            </a:xfrm>
            <a:prstGeom prst="rect">
              <a:avLst/>
            </a:prstGeom>
          </p:spPr>
        </p:pic>
        <p:sp>
          <p:nvSpPr>
            <p:cNvPr id="47" name="TextBox 46"/>
            <p:cNvSpPr txBox="1"/>
            <p:nvPr/>
          </p:nvSpPr>
          <p:spPr>
            <a:xfrm rot="5400000">
              <a:off x="-326997" y="1128467"/>
              <a:ext cx="2243097" cy="368300"/>
            </a:xfrm>
            <a:prstGeom prst="rect">
              <a:avLst/>
            </a:prstGeom>
            <a:noFill/>
          </p:spPr>
          <p:txBody>
            <a:bodyPr wrap="square" rtlCol="0" anchor="ctr" anchorCtr="0">
              <a:spAutoFit/>
            </a:bodyPr>
            <a:lstStyle/>
            <a:p>
              <a:pPr algn="r"/>
              <a:r>
                <a:rPr lang="en-US" altLang="zh-CN" dirty="0">
                  <a:solidFill>
                    <a:schemeClr val="bg1"/>
                  </a:solidFill>
                  <a:latin typeface="Futura Condensed"/>
                  <a:cs typeface="Futura Condensed"/>
                </a:rPr>
                <a:t> UNIT 6 </a:t>
              </a:r>
              <a:r>
                <a:rPr lang="zh-CN" altLang="en-US" dirty="0">
                  <a:solidFill>
                    <a:schemeClr val="bg1"/>
                  </a:solidFill>
                </a:rPr>
                <a:t>编程马拉松</a:t>
              </a:r>
              <a:endParaRPr lang="en-US" altLang="zh-CN" dirty="0">
                <a:solidFill>
                  <a:schemeClr val="bg1"/>
                </a:solidFill>
                <a:latin typeface="Futura Condensed"/>
                <a:cs typeface="Futura Condensed"/>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it6planning.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7772400" cy="100584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8395</Words>
  <Application>WPS Presentation</Application>
  <PresentationFormat>Custom</PresentationFormat>
  <Paragraphs>791</Paragraphs>
  <Slides>28</Slides>
  <Notes>22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28</vt:i4>
      </vt:variant>
    </vt:vector>
  </HeadingPairs>
  <TitlesOfParts>
    <vt:vector size="45" baseType="lpstr">
      <vt:lpstr>Arial</vt:lpstr>
      <vt:lpstr>SimSun</vt:lpstr>
      <vt:lpstr>Wingdings</vt:lpstr>
      <vt:lpstr>Futura Condensed</vt:lpstr>
      <vt:lpstr>Thonburi</vt:lpstr>
      <vt:lpstr>Arial</vt:lpstr>
      <vt:lpstr>Lucida Grande</vt:lpstr>
      <vt:lpstr>Arial Narrow</vt:lpstr>
      <vt:lpstr>SimSun</vt:lpstr>
      <vt:lpstr>宋体-简</vt:lpstr>
      <vt:lpstr>微软雅黑</vt:lpstr>
      <vt:lpstr>汉仪旗黑</vt:lpstr>
      <vt:lpstr>Arial Unicode MS</vt:lpstr>
      <vt:lpstr>Calibri</vt:lpstr>
      <vt:lpstr>Helvetica Neue</vt:lpstr>
      <vt:lpstr>SimSun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Christan Balch</dc:creator>
  <cp:lastModifiedBy>hello_mac</cp:lastModifiedBy>
  <cp:revision>806</cp:revision>
  <dcterms:created xsi:type="dcterms:W3CDTF">2020-10-08T08:58:10Z</dcterms:created>
  <dcterms:modified xsi:type="dcterms:W3CDTF">2020-10-08T08:58:10Z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1033-2.7.0.4476</vt:lpwstr>
  </property>
</Properties>
</file>